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82" r:id="rId2"/>
    <p:sldId id="271" r:id="rId3"/>
    <p:sldId id="265" r:id="rId4"/>
    <p:sldId id="273" r:id="rId5"/>
    <p:sldId id="269" r:id="rId6"/>
    <p:sldId id="268" r:id="rId7"/>
    <p:sldId id="270" r:id="rId8"/>
    <p:sldId id="272" r:id="rId9"/>
    <p:sldId id="274" r:id="rId10"/>
    <p:sldId id="286" r:id="rId11"/>
    <p:sldId id="260" r:id="rId12"/>
    <p:sldId id="261" r:id="rId13"/>
    <p:sldId id="277" r:id="rId14"/>
    <p:sldId id="279" r:id="rId15"/>
    <p:sldId id="281" r:id="rId16"/>
    <p:sldId id="263" r:id="rId17"/>
    <p:sldId id="283" r:id="rId18"/>
    <p:sldId id="287" r:id="rId19"/>
    <p:sldId id="288" r:id="rId20"/>
    <p:sldId id="284" r:id="rId21"/>
    <p:sldId id="285" r:id="rId22"/>
    <p:sldId id="289" r:id="rId23"/>
    <p:sldId id="290" r:id="rId24"/>
    <p:sldId id="276" r:id="rId25"/>
    <p:sldId id="291" r:id="rId26"/>
    <p:sldId id="275" r:id="rId27"/>
    <p:sldId id="257"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6C01CB2-BEBA-4B0B-9F8A-0B82D0257294}" v="31" dt="2019-11-26T03:13:50.797"/>
    <p1510:client id="{CCBE4886-38A4-71D5-6A75-D1E630B619CA}" v="44" dt="2019-11-26T03:09:21.327"/>
    <p1510:client id="{1490BF19-D99C-46E4-98B9-87B4610BFAE5}" v="3" dt="2019-11-26T03:10:20.786"/>
    <p1510:client id="{02D4338A-1726-4354-8F3D-F353A476D5A8}" v="12" dt="2019-11-26T20:29:39.4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96"/>
      </p:cViewPr>
      <p:guideLst>
        <p:guide orient="horz" pos="2160"/>
        <p:guide pos="3840"/>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microsoft.com/office/2016/11/relationships/changesInfo" Target="changesInfos/changesInfo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35"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ill Spackman" userId="S::william.spackman@ucalgary.ca::849b6321-22bb-4469-8aff-fe8745370ce3" providerId="AD" clId="Web-{06C01CB2-BEBA-4B0B-9F8A-0B82D0257294}"/>
    <pc:docChg chg="modSld">
      <pc:chgData name="Bill Spackman" userId="S::william.spackman@ucalgary.ca::849b6321-22bb-4469-8aff-fe8745370ce3" providerId="AD" clId="Web-{06C01CB2-BEBA-4B0B-9F8A-0B82D0257294}" dt="2019-11-26T03:13:50.797" v="30" actId="20577"/>
      <pc:docMkLst>
        <pc:docMk/>
      </pc:docMkLst>
      <pc:sldChg chg="modSp">
        <pc:chgData name="Bill Spackman" userId="S::william.spackman@ucalgary.ca::849b6321-22bb-4469-8aff-fe8745370ce3" providerId="AD" clId="Web-{06C01CB2-BEBA-4B0B-9F8A-0B82D0257294}" dt="2019-11-26T03:13:50.797" v="30" actId="20577"/>
        <pc:sldMkLst>
          <pc:docMk/>
          <pc:sldMk cId="1030989565" sldId="257"/>
        </pc:sldMkLst>
        <pc:spChg chg="mod">
          <ac:chgData name="Bill Spackman" userId="S::william.spackman@ucalgary.ca::849b6321-22bb-4469-8aff-fe8745370ce3" providerId="AD" clId="Web-{06C01CB2-BEBA-4B0B-9F8A-0B82D0257294}" dt="2019-11-26T03:13:50.797" v="30" actId="20577"/>
          <ac:spMkLst>
            <pc:docMk/>
            <pc:sldMk cId="1030989565" sldId="257"/>
            <ac:spMk id="7" creationId="{3D231A37-1428-46B5-9CC4-7F7D14625C80}"/>
          </ac:spMkLst>
        </pc:spChg>
      </pc:sldChg>
    </pc:docChg>
  </pc:docChgLst>
  <pc:docChgLst>
    <pc:chgData name="Yuyao Chen" userId="4b1a2a3f-6444-4f91-9c1d-27c537b3b598" providerId="ADAL" clId="{1D2C6909-2AD3-4D7B-9C56-342FDC87C752}"/>
    <pc:docChg chg="undo custSel mod addSld delSld modSld sldOrd modMainMaster">
      <pc:chgData name="Yuyao Chen" userId="4b1a2a3f-6444-4f91-9c1d-27c537b3b598" providerId="ADAL" clId="{1D2C6909-2AD3-4D7B-9C56-342FDC87C752}" dt="2019-11-25T18:30:35.638" v="2210" actId="1076"/>
      <pc:docMkLst>
        <pc:docMk/>
      </pc:docMkLst>
      <pc:sldChg chg="modSp">
        <pc:chgData name="Yuyao Chen" userId="4b1a2a3f-6444-4f91-9c1d-27c537b3b598" providerId="ADAL" clId="{1D2C6909-2AD3-4D7B-9C56-342FDC87C752}" dt="2019-11-23T17:32:24.966" v="1764" actId="255"/>
        <pc:sldMkLst>
          <pc:docMk/>
          <pc:sldMk cId="1030989565" sldId="257"/>
        </pc:sldMkLst>
        <pc:spChg chg="mod">
          <ac:chgData name="Yuyao Chen" userId="4b1a2a3f-6444-4f91-9c1d-27c537b3b598" providerId="ADAL" clId="{1D2C6909-2AD3-4D7B-9C56-342FDC87C752}" dt="2019-11-23T17:29:43.456" v="1718" actId="1076"/>
          <ac:spMkLst>
            <pc:docMk/>
            <pc:sldMk cId="1030989565" sldId="257"/>
            <ac:spMk id="2" creationId="{7456AF5B-3266-4452-876A-79D6586FA97C}"/>
          </ac:spMkLst>
        </pc:spChg>
        <pc:spChg chg="mod">
          <ac:chgData name="Yuyao Chen" userId="4b1a2a3f-6444-4f91-9c1d-27c537b3b598" providerId="ADAL" clId="{1D2C6909-2AD3-4D7B-9C56-342FDC87C752}" dt="2019-11-23T17:32:24.966" v="1764" actId="255"/>
          <ac:spMkLst>
            <pc:docMk/>
            <pc:sldMk cId="1030989565" sldId="257"/>
            <ac:spMk id="7" creationId="{3D231A37-1428-46B5-9CC4-7F7D14625C80}"/>
          </ac:spMkLst>
        </pc:spChg>
      </pc:sldChg>
      <pc:sldChg chg="delSp add setBg delDesignElem">
        <pc:chgData name="Yuyao Chen" userId="4b1a2a3f-6444-4f91-9c1d-27c537b3b598" providerId="ADAL" clId="{1D2C6909-2AD3-4D7B-9C56-342FDC87C752}" dt="2019-11-23T17:26:06.563" v="1679"/>
        <pc:sldMkLst>
          <pc:docMk/>
          <pc:sldMk cId="769072412" sldId="260"/>
        </pc:sldMkLst>
        <pc:spChg chg="del">
          <ac:chgData name="Yuyao Chen" userId="4b1a2a3f-6444-4f91-9c1d-27c537b3b598" providerId="ADAL" clId="{1D2C6909-2AD3-4D7B-9C56-342FDC87C752}" dt="2019-11-23T17:26:06.563" v="1679"/>
          <ac:spMkLst>
            <pc:docMk/>
            <pc:sldMk cId="769072412" sldId="260"/>
            <ac:spMk id="38" creationId="{CBB2B1F0-0DD6-4744-9A46-7A344FB48E40}"/>
          </ac:spMkLst>
        </pc:spChg>
        <pc:spChg chg="del">
          <ac:chgData name="Yuyao Chen" userId="4b1a2a3f-6444-4f91-9c1d-27c537b3b598" providerId="ADAL" clId="{1D2C6909-2AD3-4D7B-9C56-342FDC87C752}" dt="2019-11-23T17:26:06.563" v="1679"/>
          <ac:spMkLst>
            <pc:docMk/>
            <pc:sldMk cId="769072412" sldId="260"/>
            <ac:spMk id="40" creationId="{52D502E5-F6B4-4D58-B4AE-FC466FF15EE8}"/>
          </ac:spMkLst>
        </pc:spChg>
        <pc:spChg chg="del">
          <ac:chgData name="Yuyao Chen" userId="4b1a2a3f-6444-4f91-9c1d-27c537b3b598" providerId="ADAL" clId="{1D2C6909-2AD3-4D7B-9C56-342FDC87C752}" dt="2019-11-23T17:26:06.563" v="1679"/>
          <ac:spMkLst>
            <pc:docMk/>
            <pc:sldMk cId="769072412" sldId="260"/>
            <ac:spMk id="42" creationId="{9DECDBF4-02B6-4BB4-B65B-B8107AD6A9E8}"/>
          </ac:spMkLst>
        </pc:spChg>
      </pc:sldChg>
      <pc:sldChg chg="addSp delSp modSp mod setBg">
        <pc:chgData name="Yuyao Chen" userId="4b1a2a3f-6444-4f91-9c1d-27c537b3b598" providerId="ADAL" clId="{1D2C6909-2AD3-4D7B-9C56-342FDC87C752}" dt="2019-11-25T18:30:26.165" v="2207" actId="1076"/>
        <pc:sldMkLst>
          <pc:docMk/>
          <pc:sldMk cId="2004151036" sldId="261"/>
        </pc:sldMkLst>
        <pc:spChg chg="add mod">
          <ac:chgData name="Yuyao Chen" userId="4b1a2a3f-6444-4f91-9c1d-27c537b3b598" providerId="ADAL" clId="{1D2C6909-2AD3-4D7B-9C56-342FDC87C752}" dt="2019-11-25T18:30:26.165" v="2207" actId="1076"/>
          <ac:spMkLst>
            <pc:docMk/>
            <pc:sldMk cId="2004151036" sldId="261"/>
            <ac:spMk id="2" creationId="{D9C193A9-85C2-451A-BFBC-FC13CA06ECA2}"/>
          </ac:spMkLst>
        </pc:spChg>
        <pc:spChg chg="mod">
          <ac:chgData name="Yuyao Chen" userId="4b1a2a3f-6444-4f91-9c1d-27c537b3b598" providerId="ADAL" clId="{1D2C6909-2AD3-4D7B-9C56-342FDC87C752}" dt="2019-11-25T18:29:43.277" v="2175" actId="26606"/>
          <ac:spMkLst>
            <pc:docMk/>
            <pc:sldMk cId="2004151036" sldId="261"/>
            <ac:spMk id="4" creationId="{D0B27D2B-0F82-497E-B370-7CE5202B2895}"/>
          </ac:spMkLst>
        </pc:spChg>
        <pc:spChg chg="add del">
          <ac:chgData name="Yuyao Chen" userId="4b1a2a3f-6444-4f91-9c1d-27c537b3b598" providerId="ADAL" clId="{1D2C6909-2AD3-4D7B-9C56-342FDC87C752}" dt="2019-11-23T16:01:06.221" v="1440" actId="26606"/>
          <ac:spMkLst>
            <pc:docMk/>
            <pc:sldMk cId="2004151036" sldId="261"/>
            <ac:spMk id="10" creationId="{6753252F-4873-4F63-801D-CC719279A7D5}"/>
          </ac:spMkLst>
        </pc:spChg>
        <pc:spChg chg="add del">
          <ac:chgData name="Yuyao Chen" userId="4b1a2a3f-6444-4f91-9c1d-27c537b3b598" providerId="ADAL" clId="{1D2C6909-2AD3-4D7B-9C56-342FDC87C752}" dt="2019-11-23T16:01:06.221" v="1440" actId="26606"/>
          <ac:spMkLst>
            <pc:docMk/>
            <pc:sldMk cId="2004151036" sldId="261"/>
            <ac:spMk id="12" creationId="{047C8CCB-F95D-4249-92DD-651249D3535A}"/>
          </ac:spMkLst>
        </pc:spChg>
        <pc:spChg chg="add">
          <ac:chgData name="Yuyao Chen" userId="4b1a2a3f-6444-4f91-9c1d-27c537b3b598" providerId="ADAL" clId="{1D2C6909-2AD3-4D7B-9C56-342FDC87C752}" dt="2019-11-23T16:01:06.221" v="1440" actId="26606"/>
          <ac:spMkLst>
            <pc:docMk/>
            <pc:sldMk cId="2004151036" sldId="261"/>
            <ac:spMk id="17" creationId="{5DCB5928-DC7D-4612-9922-441966E15627}"/>
          </ac:spMkLst>
        </pc:spChg>
        <pc:spChg chg="add">
          <ac:chgData name="Yuyao Chen" userId="4b1a2a3f-6444-4f91-9c1d-27c537b3b598" providerId="ADAL" clId="{1D2C6909-2AD3-4D7B-9C56-342FDC87C752}" dt="2019-11-23T16:01:06.221" v="1440" actId="26606"/>
          <ac:spMkLst>
            <pc:docMk/>
            <pc:sldMk cId="2004151036" sldId="261"/>
            <ac:spMk id="19" creationId="{682C1161-1736-45EC-99B7-33F3CAE9D517}"/>
          </ac:spMkLst>
        </pc:spChg>
        <pc:spChg chg="add">
          <ac:chgData name="Yuyao Chen" userId="4b1a2a3f-6444-4f91-9c1d-27c537b3b598" providerId="ADAL" clId="{1D2C6909-2AD3-4D7B-9C56-342FDC87C752}" dt="2019-11-23T16:01:06.221" v="1440" actId="26606"/>
          <ac:spMkLst>
            <pc:docMk/>
            <pc:sldMk cId="2004151036" sldId="261"/>
            <ac:spMk id="21" creationId="{84D4DDB8-B68F-45B0-9F62-C4279996F672}"/>
          </ac:spMkLst>
        </pc:spChg>
        <pc:spChg chg="add">
          <ac:chgData name="Yuyao Chen" userId="4b1a2a3f-6444-4f91-9c1d-27c537b3b598" providerId="ADAL" clId="{1D2C6909-2AD3-4D7B-9C56-342FDC87C752}" dt="2019-11-23T16:01:06.221" v="1440" actId="26606"/>
          <ac:spMkLst>
            <pc:docMk/>
            <pc:sldMk cId="2004151036" sldId="261"/>
            <ac:spMk id="23" creationId="{AF2F604E-43BE-4DC3-B983-E071523364F8}"/>
          </ac:spMkLst>
        </pc:spChg>
        <pc:spChg chg="add">
          <ac:chgData name="Yuyao Chen" userId="4b1a2a3f-6444-4f91-9c1d-27c537b3b598" providerId="ADAL" clId="{1D2C6909-2AD3-4D7B-9C56-342FDC87C752}" dt="2019-11-23T16:01:06.221" v="1440" actId="26606"/>
          <ac:spMkLst>
            <pc:docMk/>
            <pc:sldMk cId="2004151036" sldId="261"/>
            <ac:spMk id="25" creationId="{08C9B587-E65E-4B52-B37C-ABEBB6E87928}"/>
          </ac:spMkLst>
        </pc:spChg>
        <pc:spChg chg="del">
          <ac:chgData name="Yuyao Chen" userId="4b1a2a3f-6444-4f91-9c1d-27c537b3b598" providerId="ADAL" clId="{1D2C6909-2AD3-4D7B-9C56-342FDC87C752}" dt="2019-11-25T18:29:43.277" v="2175" actId="26606"/>
          <ac:spMkLst>
            <pc:docMk/>
            <pc:sldMk cId="2004151036" sldId="261"/>
            <ac:spMk id="42" creationId="{68AF5748-FED8-45BA-8631-26D1D10F3246}"/>
          </ac:spMkLst>
        </pc:spChg>
        <pc:spChg chg="del">
          <ac:chgData name="Yuyao Chen" userId="4b1a2a3f-6444-4f91-9c1d-27c537b3b598" providerId="ADAL" clId="{1D2C6909-2AD3-4D7B-9C56-342FDC87C752}" dt="2019-11-25T18:29:43.277" v="2175" actId="26606"/>
          <ac:spMkLst>
            <pc:docMk/>
            <pc:sldMk cId="2004151036" sldId="261"/>
            <ac:spMk id="43" creationId="{AF2F604E-43BE-4DC3-B983-E071523364F8}"/>
          </ac:spMkLst>
        </pc:spChg>
        <pc:spChg chg="del">
          <ac:chgData name="Yuyao Chen" userId="4b1a2a3f-6444-4f91-9c1d-27c537b3b598" providerId="ADAL" clId="{1D2C6909-2AD3-4D7B-9C56-342FDC87C752}" dt="2019-11-25T18:29:43.277" v="2175" actId="26606"/>
          <ac:spMkLst>
            <pc:docMk/>
            <pc:sldMk cId="2004151036" sldId="261"/>
            <ac:spMk id="44" creationId="{08C9B587-E65E-4B52-B37C-ABEBB6E87928}"/>
          </ac:spMkLst>
        </pc:spChg>
        <pc:spChg chg="add">
          <ac:chgData name="Yuyao Chen" userId="4b1a2a3f-6444-4f91-9c1d-27c537b3b598" providerId="ADAL" clId="{1D2C6909-2AD3-4D7B-9C56-342FDC87C752}" dt="2019-11-25T18:29:43.277" v="2175" actId="26606"/>
          <ac:spMkLst>
            <pc:docMk/>
            <pc:sldMk cId="2004151036" sldId="261"/>
            <ac:spMk id="49" creationId="{6753252F-4873-4F63-801D-CC719279A7D5}"/>
          </ac:spMkLst>
        </pc:spChg>
        <pc:spChg chg="add">
          <ac:chgData name="Yuyao Chen" userId="4b1a2a3f-6444-4f91-9c1d-27c537b3b598" providerId="ADAL" clId="{1D2C6909-2AD3-4D7B-9C56-342FDC87C752}" dt="2019-11-25T18:29:43.277" v="2175" actId="26606"/>
          <ac:spMkLst>
            <pc:docMk/>
            <pc:sldMk cId="2004151036" sldId="261"/>
            <ac:spMk id="51" creationId="{047C8CCB-F95D-4249-92DD-651249D3535A}"/>
          </ac:spMkLst>
        </pc:spChg>
        <pc:picChg chg="mod">
          <ac:chgData name="Yuyao Chen" userId="4b1a2a3f-6444-4f91-9c1d-27c537b3b598" providerId="ADAL" clId="{1D2C6909-2AD3-4D7B-9C56-342FDC87C752}" dt="2019-11-25T18:29:43.277" v="2175" actId="26606"/>
          <ac:picMkLst>
            <pc:docMk/>
            <pc:sldMk cId="2004151036" sldId="261"/>
            <ac:picMk id="5" creationId="{CE7B7BC0-9128-4A2E-9985-E5BCFA3EC7D3}"/>
          </ac:picMkLst>
        </pc:picChg>
      </pc:sldChg>
      <pc:sldChg chg="addSp delSp modSp mod ord setBg modNotesTx">
        <pc:chgData name="Yuyao Chen" userId="4b1a2a3f-6444-4f91-9c1d-27c537b3b598" providerId="ADAL" clId="{1D2C6909-2AD3-4D7B-9C56-342FDC87C752}" dt="2019-11-25T18:30:35.638" v="2210" actId="1076"/>
        <pc:sldMkLst>
          <pc:docMk/>
          <pc:sldMk cId="2759009615" sldId="263"/>
        </pc:sldMkLst>
        <pc:spChg chg="add mod">
          <ac:chgData name="Yuyao Chen" userId="4b1a2a3f-6444-4f91-9c1d-27c537b3b598" providerId="ADAL" clId="{1D2C6909-2AD3-4D7B-9C56-342FDC87C752}" dt="2019-11-25T18:30:31.974" v="2208" actId="1076"/>
          <ac:spMkLst>
            <pc:docMk/>
            <pc:sldMk cId="2759009615" sldId="263"/>
            <ac:spMk id="2" creationId="{45B3551E-4EB7-4B8C-84FF-376131EC9BB0}"/>
          </ac:spMkLst>
        </pc:spChg>
        <pc:spChg chg="mod">
          <ac:chgData name="Yuyao Chen" userId="4b1a2a3f-6444-4f91-9c1d-27c537b3b598" providerId="ADAL" clId="{1D2C6909-2AD3-4D7B-9C56-342FDC87C752}" dt="2019-11-25T18:29:35.180" v="2174" actId="26606"/>
          <ac:spMkLst>
            <pc:docMk/>
            <pc:sldMk cId="2759009615" sldId="263"/>
            <ac:spMk id="5" creationId="{262AE7CF-8020-4FAC-AC58-768A68D71B50}"/>
          </ac:spMkLst>
        </pc:spChg>
        <pc:spChg chg="add del">
          <ac:chgData name="Yuyao Chen" userId="4b1a2a3f-6444-4f91-9c1d-27c537b3b598" providerId="ADAL" clId="{1D2C6909-2AD3-4D7B-9C56-342FDC87C752}" dt="2019-11-25T18:29:35.180" v="2174" actId="26606"/>
          <ac:spMkLst>
            <pc:docMk/>
            <pc:sldMk cId="2759009615" sldId="263"/>
            <ac:spMk id="11" creationId="{FB33DC6A-1F1C-4A06-834E-CFF88F1C0BB9}"/>
          </ac:spMkLst>
        </pc:spChg>
        <pc:spChg chg="add del">
          <ac:chgData name="Yuyao Chen" userId="4b1a2a3f-6444-4f91-9c1d-27c537b3b598" providerId="ADAL" clId="{1D2C6909-2AD3-4D7B-9C56-342FDC87C752}" dt="2019-11-25T18:29:35.180" v="2174" actId="26606"/>
          <ac:spMkLst>
            <pc:docMk/>
            <pc:sldMk cId="2759009615" sldId="263"/>
            <ac:spMk id="13" creationId="{0FE1D5CF-87B8-4A8A-AD3C-01D06A60769B}"/>
          </ac:spMkLst>
        </pc:spChg>
        <pc:spChg chg="add del">
          <ac:chgData name="Yuyao Chen" userId="4b1a2a3f-6444-4f91-9c1d-27c537b3b598" providerId="ADAL" clId="{1D2C6909-2AD3-4D7B-9C56-342FDC87C752}" dt="2019-11-25T18:29:35.180" v="2174" actId="26606"/>
          <ac:spMkLst>
            <pc:docMk/>
            <pc:sldMk cId="2759009615" sldId="263"/>
            <ac:spMk id="15" creationId="{60926200-45C2-41E9-839F-31CD5FE4CD59}"/>
          </ac:spMkLst>
        </pc:spChg>
        <pc:spChg chg="add del">
          <ac:chgData name="Yuyao Chen" userId="4b1a2a3f-6444-4f91-9c1d-27c537b3b598" providerId="ADAL" clId="{1D2C6909-2AD3-4D7B-9C56-342FDC87C752}" dt="2019-11-25T18:29:35.180" v="2174" actId="26606"/>
          <ac:spMkLst>
            <pc:docMk/>
            <pc:sldMk cId="2759009615" sldId="263"/>
            <ac:spMk id="17" creationId="{AF2F604E-43BE-4DC3-B983-E071523364F8}"/>
          </ac:spMkLst>
        </pc:spChg>
        <pc:spChg chg="add del">
          <ac:chgData name="Yuyao Chen" userId="4b1a2a3f-6444-4f91-9c1d-27c537b3b598" providerId="ADAL" clId="{1D2C6909-2AD3-4D7B-9C56-342FDC87C752}" dt="2019-11-25T18:29:35.180" v="2174" actId="26606"/>
          <ac:spMkLst>
            <pc:docMk/>
            <pc:sldMk cId="2759009615" sldId="263"/>
            <ac:spMk id="19" creationId="{08C9B587-E65E-4B52-B37C-ABEBB6E87928}"/>
          </ac:spMkLst>
        </pc:spChg>
        <pc:spChg chg="add">
          <ac:chgData name="Yuyao Chen" userId="4b1a2a3f-6444-4f91-9c1d-27c537b3b598" providerId="ADAL" clId="{1D2C6909-2AD3-4D7B-9C56-342FDC87C752}" dt="2019-11-25T18:29:35.180" v="2174" actId="26606"/>
          <ac:spMkLst>
            <pc:docMk/>
            <pc:sldMk cId="2759009615" sldId="263"/>
            <ac:spMk id="24" creationId="{6753252F-4873-4F63-801D-CC719279A7D5}"/>
          </ac:spMkLst>
        </pc:spChg>
        <pc:spChg chg="add">
          <ac:chgData name="Yuyao Chen" userId="4b1a2a3f-6444-4f91-9c1d-27c537b3b598" providerId="ADAL" clId="{1D2C6909-2AD3-4D7B-9C56-342FDC87C752}" dt="2019-11-25T18:29:35.180" v="2174" actId="26606"/>
          <ac:spMkLst>
            <pc:docMk/>
            <pc:sldMk cId="2759009615" sldId="263"/>
            <ac:spMk id="26" creationId="{047C8CCB-F95D-4249-92DD-651249D3535A}"/>
          </ac:spMkLst>
        </pc:spChg>
        <pc:picChg chg="mod ord">
          <ac:chgData name="Yuyao Chen" userId="4b1a2a3f-6444-4f91-9c1d-27c537b3b598" providerId="ADAL" clId="{1D2C6909-2AD3-4D7B-9C56-342FDC87C752}" dt="2019-11-25T18:30:35.638" v="2210" actId="1076"/>
          <ac:picMkLst>
            <pc:docMk/>
            <pc:sldMk cId="2759009615" sldId="263"/>
            <ac:picMk id="4" creationId="{7F831C81-8111-4775-9767-5AB5608DF021}"/>
          </ac:picMkLst>
        </pc:picChg>
        <pc:picChg chg="mod">
          <ac:chgData name="Yuyao Chen" userId="4b1a2a3f-6444-4f91-9c1d-27c537b3b598" providerId="ADAL" clId="{1D2C6909-2AD3-4D7B-9C56-342FDC87C752}" dt="2019-11-19T20:21:35.355" v="1089" actId="26606"/>
          <ac:picMkLst>
            <pc:docMk/>
            <pc:sldMk cId="2759009615" sldId="263"/>
            <ac:picMk id="6" creationId="{98C83D6A-29E7-49BD-9444-EE68F9C67F36}"/>
          </ac:picMkLst>
        </pc:picChg>
      </pc:sldChg>
      <pc:sldChg chg="addSp delSp modSp add mod ord setBg setClrOvrMap modNotesTx">
        <pc:chgData name="Yuyao Chen" userId="4b1a2a3f-6444-4f91-9c1d-27c537b3b598" providerId="ADAL" clId="{1D2C6909-2AD3-4D7B-9C56-342FDC87C752}" dt="2019-11-23T17:12:48.273" v="1484" actId="20577"/>
        <pc:sldMkLst>
          <pc:docMk/>
          <pc:sldMk cId="289105673" sldId="265"/>
        </pc:sldMkLst>
        <pc:spChg chg="mod">
          <ac:chgData name="Yuyao Chen" userId="4b1a2a3f-6444-4f91-9c1d-27c537b3b598" providerId="ADAL" clId="{1D2C6909-2AD3-4D7B-9C56-342FDC87C752}" dt="2019-11-19T20:22:31.369" v="1093" actId="26606"/>
          <ac:spMkLst>
            <pc:docMk/>
            <pc:sldMk cId="289105673" sldId="265"/>
            <ac:spMk id="4" creationId="{D9AB33D2-B2C0-46A2-9A8A-4BE67DF4DB74}"/>
          </ac:spMkLst>
        </pc:spChg>
        <pc:spChg chg="mod ord">
          <ac:chgData name="Yuyao Chen" userId="4b1a2a3f-6444-4f91-9c1d-27c537b3b598" providerId="ADAL" clId="{1D2C6909-2AD3-4D7B-9C56-342FDC87C752}" dt="2019-11-23T17:12:48.273" v="1484" actId="20577"/>
          <ac:spMkLst>
            <pc:docMk/>
            <pc:sldMk cId="289105673" sldId="265"/>
            <ac:spMk id="5" creationId="{6EE37305-9678-49E9-9F06-C5DBF954D58B}"/>
          </ac:spMkLst>
        </pc:spChg>
        <pc:spChg chg="add del">
          <ac:chgData name="Yuyao Chen" userId="4b1a2a3f-6444-4f91-9c1d-27c537b3b598" providerId="ADAL" clId="{1D2C6909-2AD3-4D7B-9C56-342FDC87C752}" dt="2019-11-19T16:21:01.113" v="741" actId="26606"/>
          <ac:spMkLst>
            <pc:docMk/>
            <pc:sldMk cId="289105673" sldId="265"/>
            <ac:spMk id="71" creationId="{867D4867-5BA7-4462-B2F6-A23F4A622AA7}"/>
          </ac:spMkLst>
        </pc:spChg>
        <pc:spChg chg="add del">
          <ac:chgData name="Yuyao Chen" userId="4b1a2a3f-6444-4f91-9c1d-27c537b3b598" providerId="ADAL" clId="{1D2C6909-2AD3-4D7B-9C56-342FDC87C752}" dt="2019-11-19T20:22:31.369" v="1093" actId="26606"/>
          <ac:spMkLst>
            <pc:docMk/>
            <pc:sldMk cId="289105673" sldId="265"/>
            <ac:spMk id="73" creationId="{73ED6512-6858-4552-B699-9A97FE9A4EA2}"/>
          </ac:spMkLst>
        </pc:spChg>
        <pc:spChg chg="add">
          <ac:chgData name="Yuyao Chen" userId="4b1a2a3f-6444-4f91-9c1d-27c537b3b598" providerId="ADAL" clId="{1D2C6909-2AD3-4D7B-9C56-342FDC87C752}" dt="2019-11-19T20:22:31.369" v="1093" actId="26606"/>
          <ac:spMkLst>
            <pc:docMk/>
            <pc:sldMk cId="289105673" sldId="265"/>
            <ac:spMk id="137" creationId="{CEB41C5C-0F34-4DDA-9D7C-5E717F35F60C}"/>
          </ac:spMkLst>
        </pc:spChg>
        <pc:spChg chg="add del">
          <ac:chgData name="Yuyao Chen" userId="4b1a2a3f-6444-4f91-9c1d-27c537b3b598" providerId="ADAL" clId="{1D2C6909-2AD3-4D7B-9C56-342FDC87C752}" dt="2019-11-19T20:22:31.369" v="1093" actId="26606"/>
          <ac:spMkLst>
            <pc:docMk/>
            <pc:sldMk cId="289105673" sldId="265"/>
            <ac:spMk id="1028" creationId="{4038CB10-1F5C-4D54-9DF7-12586DE5B007}"/>
          </ac:spMkLst>
        </pc:spChg>
        <pc:picChg chg="add mod">
          <ac:chgData name="Yuyao Chen" userId="4b1a2a3f-6444-4f91-9c1d-27c537b3b598" providerId="ADAL" clId="{1D2C6909-2AD3-4D7B-9C56-342FDC87C752}" dt="2019-11-19T20:22:31.369" v="1093" actId="26606"/>
          <ac:picMkLst>
            <pc:docMk/>
            <pc:sldMk cId="289105673" sldId="265"/>
            <ac:picMk id="1026" creationId="{02ED38D3-C7DD-465D-8259-0A7B2BFC7FFA}"/>
          </ac:picMkLst>
        </pc:picChg>
      </pc:sldChg>
      <pc:sldChg chg="addSp modSp add ord">
        <pc:chgData name="Yuyao Chen" userId="4b1a2a3f-6444-4f91-9c1d-27c537b3b598" providerId="ADAL" clId="{1D2C6909-2AD3-4D7B-9C56-342FDC87C752}" dt="2019-11-23T17:25:13.647" v="1670" actId="20577"/>
        <pc:sldMkLst>
          <pc:docMk/>
          <pc:sldMk cId="2027665543" sldId="268"/>
        </pc:sldMkLst>
        <pc:spChg chg="add mod">
          <ac:chgData name="Yuyao Chen" userId="4b1a2a3f-6444-4f91-9c1d-27c537b3b598" providerId="ADAL" clId="{1D2C6909-2AD3-4D7B-9C56-342FDC87C752}" dt="2019-11-23T17:25:13.647" v="1670" actId="20577"/>
          <ac:spMkLst>
            <pc:docMk/>
            <pc:sldMk cId="2027665543" sldId="268"/>
            <ac:spMk id="3" creationId="{9F666E65-E1A2-4BE6-A94F-02D4215EBB83}"/>
          </ac:spMkLst>
        </pc:spChg>
        <pc:picChg chg="add mod">
          <ac:chgData name="Yuyao Chen" userId="4b1a2a3f-6444-4f91-9c1d-27c537b3b598" providerId="ADAL" clId="{1D2C6909-2AD3-4D7B-9C56-342FDC87C752}" dt="2019-11-19T20:46:52.995" v="1234" actId="1076"/>
          <ac:picMkLst>
            <pc:docMk/>
            <pc:sldMk cId="2027665543" sldId="268"/>
            <ac:picMk id="2" creationId="{590CFC3E-1CA4-480D-81AA-036FEB67C67B}"/>
          </ac:picMkLst>
        </pc:picChg>
      </pc:sldChg>
      <pc:sldChg chg="addSp modSp add ord modNotesTx">
        <pc:chgData name="Yuyao Chen" userId="4b1a2a3f-6444-4f91-9c1d-27c537b3b598" providerId="ADAL" clId="{1D2C6909-2AD3-4D7B-9C56-342FDC87C752}" dt="2019-11-23T17:24:48.811" v="1663" actId="20577"/>
        <pc:sldMkLst>
          <pc:docMk/>
          <pc:sldMk cId="3957224833" sldId="269"/>
        </pc:sldMkLst>
        <pc:spChg chg="add mod">
          <ac:chgData name="Yuyao Chen" userId="4b1a2a3f-6444-4f91-9c1d-27c537b3b598" providerId="ADAL" clId="{1D2C6909-2AD3-4D7B-9C56-342FDC87C752}" dt="2019-11-23T17:24:36.303" v="1662"/>
          <ac:spMkLst>
            <pc:docMk/>
            <pc:sldMk cId="3957224833" sldId="269"/>
            <ac:spMk id="3" creationId="{72E160B1-746D-46E3-93CB-0EF52E5DE5BE}"/>
          </ac:spMkLst>
        </pc:spChg>
        <pc:spChg chg="add mod">
          <ac:chgData name="Yuyao Chen" userId="4b1a2a3f-6444-4f91-9c1d-27c537b3b598" providerId="ADAL" clId="{1D2C6909-2AD3-4D7B-9C56-342FDC87C752}" dt="2019-11-23T15:50:57.871" v="1373" actId="20577"/>
          <ac:spMkLst>
            <pc:docMk/>
            <pc:sldMk cId="3957224833" sldId="269"/>
            <ac:spMk id="4" creationId="{E5204C1E-04B4-43DB-BA57-30C87D3D5605}"/>
          </ac:spMkLst>
        </pc:spChg>
        <pc:picChg chg="add mod">
          <ac:chgData name="Yuyao Chen" userId="4b1a2a3f-6444-4f91-9c1d-27c537b3b598" providerId="ADAL" clId="{1D2C6909-2AD3-4D7B-9C56-342FDC87C752}" dt="2019-11-19T20:22:04.250" v="1092" actId="1076"/>
          <ac:picMkLst>
            <pc:docMk/>
            <pc:sldMk cId="3957224833" sldId="269"/>
            <ac:picMk id="2" creationId="{F5C40BE9-B369-4F68-97E1-BF083BE30C1C}"/>
          </ac:picMkLst>
        </pc:picChg>
      </pc:sldChg>
      <pc:sldChg chg="addSp delSp modSp add mod setBg">
        <pc:chgData name="Yuyao Chen" userId="4b1a2a3f-6444-4f91-9c1d-27c537b3b598" providerId="ADAL" clId="{1D2C6909-2AD3-4D7B-9C56-342FDC87C752}" dt="2019-11-23T17:13:54.640" v="1497" actId="1076"/>
        <pc:sldMkLst>
          <pc:docMk/>
          <pc:sldMk cId="846275846" sldId="270"/>
        </pc:sldMkLst>
        <pc:spChg chg="mod">
          <ac:chgData name="Yuyao Chen" userId="4b1a2a3f-6444-4f91-9c1d-27c537b3b598" providerId="ADAL" clId="{1D2C6909-2AD3-4D7B-9C56-342FDC87C752}" dt="2019-11-19T20:18:59.230" v="1050" actId="26606"/>
          <ac:spMkLst>
            <pc:docMk/>
            <pc:sldMk cId="846275846" sldId="270"/>
            <ac:spMk id="2" creationId="{5EC84B71-462D-496C-AC81-C2BE665A30CE}"/>
          </ac:spMkLst>
        </pc:spChg>
        <pc:spChg chg="del">
          <ac:chgData name="Yuyao Chen" userId="4b1a2a3f-6444-4f91-9c1d-27c537b3b598" providerId="ADAL" clId="{1D2C6909-2AD3-4D7B-9C56-342FDC87C752}" dt="2019-11-19T16:13:41.211" v="656" actId="478"/>
          <ac:spMkLst>
            <pc:docMk/>
            <pc:sldMk cId="846275846" sldId="270"/>
            <ac:spMk id="3" creationId="{B09DEF7B-4637-41A2-AE2B-28ADCDE51756}"/>
          </ac:spMkLst>
        </pc:spChg>
        <pc:spChg chg="add mod">
          <ac:chgData name="Yuyao Chen" userId="4b1a2a3f-6444-4f91-9c1d-27c537b3b598" providerId="ADAL" clId="{1D2C6909-2AD3-4D7B-9C56-342FDC87C752}" dt="2019-11-23T17:13:54.640" v="1497" actId="1076"/>
          <ac:spMkLst>
            <pc:docMk/>
            <pc:sldMk cId="846275846" sldId="270"/>
            <ac:spMk id="4" creationId="{256FB9B2-6B2A-4045-989B-0490C044ABF0}"/>
          </ac:spMkLst>
        </pc:spChg>
        <pc:spChg chg="add">
          <ac:chgData name="Yuyao Chen" userId="4b1a2a3f-6444-4f91-9c1d-27c537b3b598" providerId="ADAL" clId="{1D2C6909-2AD3-4D7B-9C56-342FDC87C752}" dt="2019-11-19T20:18:59.230" v="1050" actId="26606"/>
          <ac:spMkLst>
            <pc:docMk/>
            <pc:sldMk cId="846275846" sldId="270"/>
            <ac:spMk id="9" creationId="{CBB2B1F0-0DD6-4744-9A46-7A344FB48E40}"/>
          </ac:spMkLst>
        </pc:spChg>
        <pc:spChg chg="add">
          <ac:chgData name="Yuyao Chen" userId="4b1a2a3f-6444-4f91-9c1d-27c537b3b598" providerId="ADAL" clId="{1D2C6909-2AD3-4D7B-9C56-342FDC87C752}" dt="2019-11-19T20:18:59.230" v="1050" actId="26606"/>
          <ac:spMkLst>
            <pc:docMk/>
            <pc:sldMk cId="846275846" sldId="270"/>
            <ac:spMk id="11" creationId="{52D502E5-F6B4-4D58-B4AE-FC466FF15EE8}"/>
          </ac:spMkLst>
        </pc:spChg>
        <pc:spChg chg="add">
          <ac:chgData name="Yuyao Chen" userId="4b1a2a3f-6444-4f91-9c1d-27c537b3b598" providerId="ADAL" clId="{1D2C6909-2AD3-4D7B-9C56-342FDC87C752}" dt="2019-11-19T20:18:59.230" v="1050" actId="26606"/>
          <ac:spMkLst>
            <pc:docMk/>
            <pc:sldMk cId="846275846" sldId="270"/>
            <ac:spMk id="13" creationId="{9DECDBF4-02B6-4BB4-B65B-B8107AD6A9E8}"/>
          </ac:spMkLst>
        </pc:spChg>
      </pc:sldChg>
      <pc:sldChg chg="addSp modSp add mod setBg">
        <pc:chgData name="Yuyao Chen" userId="4b1a2a3f-6444-4f91-9c1d-27c537b3b598" providerId="ADAL" clId="{1D2C6909-2AD3-4D7B-9C56-342FDC87C752}" dt="2019-11-23T15:36:24.515" v="1325"/>
        <pc:sldMkLst>
          <pc:docMk/>
          <pc:sldMk cId="1331620353" sldId="271"/>
        </pc:sldMkLst>
        <pc:spChg chg="mod">
          <ac:chgData name="Yuyao Chen" userId="4b1a2a3f-6444-4f91-9c1d-27c537b3b598" providerId="ADAL" clId="{1D2C6909-2AD3-4D7B-9C56-342FDC87C752}" dt="2019-11-23T15:36:24.515" v="1325"/>
          <ac:spMkLst>
            <pc:docMk/>
            <pc:sldMk cId="1331620353" sldId="271"/>
            <ac:spMk id="2" creationId="{7F4A82FA-6F48-4BC7-BA19-7B3F02A1DBDE}"/>
          </ac:spMkLst>
        </pc:spChg>
        <pc:spChg chg="add mod">
          <ac:chgData name="Yuyao Chen" userId="4b1a2a3f-6444-4f91-9c1d-27c537b3b598" providerId="ADAL" clId="{1D2C6909-2AD3-4D7B-9C56-342FDC87C752}" dt="2019-11-19T20:48:11.141" v="1308" actId="20577"/>
          <ac:spMkLst>
            <pc:docMk/>
            <pc:sldMk cId="1331620353" sldId="271"/>
            <ac:spMk id="3" creationId="{6B9DEBD5-8A4F-4786-A34D-6C916F67CF08}"/>
          </ac:spMkLst>
        </pc:spChg>
        <pc:spChg chg="add">
          <ac:chgData name="Yuyao Chen" userId="4b1a2a3f-6444-4f91-9c1d-27c537b3b598" providerId="ADAL" clId="{1D2C6909-2AD3-4D7B-9C56-342FDC87C752}" dt="2019-11-19T20:18:52.955" v="1049" actId="26606"/>
          <ac:spMkLst>
            <pc:docMk/>
            <pc:sldMk cId="1331620353" sldId="271"/>
            <ac:spMk id="8" creationId="{CBB2B1F0-0DD6-4744-9A46-7A344FB48E40}"/>
          </ac:spMkLst>
        </pc:spChg>
        <pc:spChg chg="add">
          <ac:chgData name="Yuyao Chen" userId="4b1a2a3f-6444-4f91-9c1d-27c537b3b598" providerId="ADAL" clId="{1D2C6909-2AD3-4D7B-9C56-342FDC87C752}" dt="2019-11-19T20:18:52.955" v="1049" actId="26606"/>
          <ac:spMkLst>
            <pc:docMk/>
            <pc:sldMk cId="1331620353" sldId="271"/>
            <ac:spMk id="10" creationId="{52D502E5-F6B4-4D58-B4AE-FC466FF15EE8}"/>
          </ac:spMkLst>
        </pc:spChg>
        <pc:spChg chg="add">
          <ac:chgData name="Yuyao Chen" userId="4b1a2a3f-6444-4f91-9c1d-27c537b3b598" providerId="ADAL" clId="{1D2C6909-2AD3-4D7B-9C56-342FDC87C752}" dt="2019-11-19T20:18:52.955" v="1049" actId="26606"/>
          <ac:spMkLst>
            <pc:docMk/>
            <pc:sldMk cId="1331620353" sldId="271"/>
            <ac:spMk id="12" creationId="{9DECDBF4-02B6-4BB4-B65B-B8107AD6A9E8}"/>
          </ac:spMkLst>
        </pc:spChg>
      </pc:sldChg>
      <pc:sldChg chg="addSp modSp add mod setBg">
        <pc:chgData name="Yuyao Chen" userId="4b1a2a3f-6444-4f91-9c1d-27c537b3b598" providerId="ADAL" clId="{1D2C6909-2AD3-4D7B-9C56-342FDC87C752}" dt="2019-11-23T17:09:43.945" v="1447" actId="27636"/>
        <pc:sldMkLst>
          <pc:docMk/>
          <pc:sldMk cId="1718924425" sldId="272"/>
        </pc:sldMkLst>
        <pc:spChg chg="mod">
          <ac:chgData name="Yuyao Chen" userId="4b1a2a3f-6444-4f91-9c1d-27c537b3b598" providerId="ADAL" clId="{1D2C6909-2AD3-4D7B-9C56-342FDC87C752}" dt="2019-11-19T20:19:14.733" v="1061" actId="26606"/>
          <ac:spMkLst>
            <pc:docMk/>
            <pc:sldMk cId="1718924425" sldId="272"/>
            <ac:spMk id="2" creationId="{DB694D27-CB85-47F9-B5A5-66C8BF62BE65}"/>
          </ac:spMkLst>
        </pc:spChg>
        <pc:spChg chg="add mod">
          <ac:chgData name="Yuyao Chen" userId="4b1a2a3f-6444-4f91-9c1d-27c537b3b598" providerId="ADAL" clId="{1D2C6909-2AD3-4D7B-9C56-342FDC87C752}" dt="2019-11-23T17:09:43.945" v="1447" actId="27636"/>
          <ac:spMkLst>
            <pc:docMk/>
            <pc:sldMk cId="1718924425" sldId="272"/>
            <ac:spMk id="3" creationId="{998BC6AB-E92C-4D3E-92EA-0C09FD58EECD}"/>
          </ac:spMkLst>
        </pc:spChg>
        <pc:spChg chg="add">
          <ac:chgData name="Yuyao Chen" userId="4b1a2a3f-6444-4f91-9c1d-27c537b3b598" providerId="ADAL" clId="{1D2C6909-2AD3-4D7B-9C56-342FDC87C752}" dt="2019-11-19T20:19:14.733" v="1061" actId="26606"/>
          <ac:spMkLst>
            <pc:docMk/>
            <pc:sldMk cId="1718924425" sldId="272"/>
            <ac:spMk id="8" creationId="{CBB2B1F0-0DD6-4744-9A46-7A344FB48E40}"/>
          </ac:spMkLst>
        </pc:spChg>
        <pc:spChg chg="add">
          <ac:chgData name="Yuyao Chen" userId="4b1a2a3f-6444-4f91-9c1d-27c537b3b598" providerId="ADAL" clId="{1D2C6909-2AD3-4D7B-9C56-342FDC87C752}" dt="2019-11-19T20:19:14.733" v="1061" actId="26606"/>
          <ac:spMkLst>
            <pc:docMk/>
            <pc:sldMk cId="1718924425" sldId="272"/>
            <ac:spMk id="10" creationId="{52D502E5-F6B4-4D58-B4AE-FC466FF15EE8}"/>
          </ac:spMkLst>
        </pc:spChg>
        <pc:spChg chg="add">
          <ac:chgData name="Yuyao Chen" userId="4b1a2a3f-6444-4f91-9c1d-27c537b3b598" providerId="ADAL" clId="{1D2C6909-2AD3-4D7B-9C56-342FDC87C752}" dt="2019-11-19T20:19:14.733" v="1061" actId="26606"/>
          <ac:spMkLst>
            <pc:docMk/>
            <pc:sldMk cId="1718924425" sldId="272"/>
            <ac:spMk id="12" creationId="{9DECDBF4-02B6-4BB4-B65B-B8107AD6A9E8}"/>
          </ac:spMkLst>
        </pc:spChg>
      </pc:sldChg>
      <pc:sldChg chg="addSp delSp modSp add mod setBg modNotesTx">
        <pc:chgData name="Yuyao Chen" userId="4b1a2a3f-6444-4f91-9c1d-27c537b3b598" providerId="ADAL" clId="{1D2C6909-2AD3-4D7B-9C56-342FDC87C752}" dt="2019-11-23T17:24:04.441" v="1657" actId="20577"/>
        <pc:sldMkLst>
          <pc:docMk/>
          <pc:sldMk cId="1644653459" sldId="273"/>
        </pc:sldMkLst>
        <pc:spChg chg="add mod ord">
          <ac:chgData name="Yuyao Chen" userId="4b1a2a3f-6444-4f91-9c1d-27c537b3b598" providerId="ADAL" clId="{1D2C6909-2AD3-4D7B-9C56-342FDC87C752}" dt="2019-11-23T15:50:31.708" v="1368" actId="20577"/>
          <ac:spMkLst>
            <pc:docMk/>
            <pc:sldMk cId="1644653459" sldId="273"/>
            <ac:spMk id="2" creationId="{927BFF5A-51E2-4E26-B84F-B1502392E888}"/>
          </ac:spMkLst>
        </pc:spChg>
        <pc:spChg chg="add mod">
          <ac:chgData name="Yuyao Chen" userId="4b1a2a3f-6444-4f91-9c1d-27c537b3b598" providerId="ADAL" clId="{1D2C6909-2AD3-4D7B-9C56-342FDC87C752}" dt="2019-11-19T20:20:29.497" v="1074" actId="1076"/>
          <ac:spMkLst>
            <pc:docMk/>
            <pc:sldMk cId="1644653459" sldId="273"/>
            <ac:spMk id="3" creationId="{BD8D32E5-6B59-4BAD-87A9-A84D5BC1BA41}"/>
          </ac:spMkLst>
        </pc:spChg>
        <pc:spChg chg="add del">
          <ac:chgData name="Yuyao Chen" userId="4b1a2a3f-6444-4f91-9c1d-27c537b3b598" providerId="ADAL" clId="{1D2C6909-2AD3-4D7B-9C56-342FDC87C752}" dt="2019-11-19T20:18:23.582" v="1045" actId="26606"/>
          <ac:spMkLst>
            <pc:docMk/>
            <pc:sldMk cId="1644653459" sldId="273"/>
            <ac:spMk id="8" creationId="{E777E57D-6A88-4B5B-A068-2BA7FF4E8CCA}"/>
          </ac:spMkLst>
        </pc:spChg>
        <pc:spChg chg="add del">
          <ac:chgData name="Yuyao Chen" userId="4b1a2a3f-6444-4f91-9c1d-27c537b3b598" providerId="ADAL" clId="{1D2C6909-2AD3-4D7B-9C56-342FDC87C752}" dt="2019-11-19T20:18:23.582" v="1045" actId="26606"/>
          <ac:spMkLst>
            <pc:docMk/>
            <pc:sldMk cId="1644653459" sldId="273"/>
            <ac:spMk id="10" creationId="{F7117410-A2A4-4085-9ADC-46744551DBDE}"/>
          </ac:spMkLst>
        </pc:spChg>
        <pc:spChg chg="add del">
          <ac:chgData name="Yuyao Chen" userId="4b1a2a3f-6444-4f91-9c1d-27c537b3b598" providerId="ADAL" clId="{1D2C6909-2AD3-4D7B-9C56-342FDC87C752}" dt="2019-11-19T20:18:23.582" v="1045" actId="26606"/>
          <ac:spMkLst>
            <pc:docMk/>
            <pc:sldMk cId="1644653459" sldId="273"/>
            <ac:spMk id="12" creationId="{99F74EB5-E547-4FB4-95F5-BCC788F3C4A0}"/>
          </ac:spMkLst>
        </pc:spChg>
        <pc:spChg chg="add">
          <ac:chgData name="Yuyao Chen" userId="4b1a2a3f-6444-4f91-9c1d-27c537b3b598" providerId="ADAL" clId="{1D2C6909-2AD3-4D7B-9C56-342FDC87C752}" dt="2019-11-19T20:18:23.609" v="1046" actId="26606"/>
          <ac:spMkLst>
            <pc:docMk/>
            <pc:sldMk cId="1644653459" sldId="273"/>
            <ac:spMk id="14" creationId="{CBB2B1F0-0DD6-4744-9A46-7A344FB48E40}"/>
          </ac:spMkLst>
        </pc:spChg>
        <pc:spChg chg="add">
          <ac:chgData name="Yuyao Chen" userId="4b1a2a3f-6444-4f91-9c1d-27c537b3b598" providerId="ADAL" clId="{1D2C6909-2AD3-4D7B-9C56-342FDC87C752}" dt="2019-11-19T20:18:23.609" v="1046" actId="26606"/>
          <ac:spMkLst>
            <pc:docMk/>
            <pc:sldMk cId="1644653459" sldId="273"/>
            <ac:spMk id="15" creationId="{52D502E5-F6B4-4D58-B4AE-FC466FF15EE8}"/>
          </ac:spMkLst>
        </pc:spChg>
        <pc:spChg chg="add">
          <ac:chgData name="Yuyao Chen" userId="4b1a2a3f-6444-4f91-9c1d-27c537b3b598" providerId="ADAL" clId="{1D2C6909-2AD3-4D7B-9C56-342FDC87C752}" dt="2019-11-19T20:18:23.609" v="1046" actId="26606"/>
          <ac:spMkLst>
            <pc:docMk/>
            <pc:sldMk cId="1644653459" sldId="273"/>
            <ac:spMk id="16" creationId="{9DECDBF4-02B6-4BB4-B65B-B8107AD6A9E8}"/>
          </ac:spMkLst>
        </pc:spChg>
      </pc:sldChg>
      <pc:sldChg chg="addSp delSp modSp add mod setBg modNotesTx">
        <pc:chgData name="Yuyao Chen" userId="4b1a2a3f-6444-4f91-9c1d-27c537b3b598" providerId="ADAL" clId="{1D2C6909-2AD3-4D7B-9C56-342FDC87C752}" dt="2019-11-23T17:25:50.858" v="1674" actId="20577"/>
        <pc:sldMkLst>
          <pc:docMk/>
          <pc:sldMk cId="1738313540" sldId="274"/>
        </pc:sldMkLst>
        <pc:spChg chg="del">
          <ac:chgData name="Yuyao Chen" userId="4b1a2a3f-6444-4f91-9c1d-27c537b3b598" providerId="ADAL" clId="{1D2C6909-2AD3-4D7B-9C56-342FDC87C752}" dt="2019-11-19T20:11:58.838" v="990" actId="478"/>
          <ac:spMkLst>
            <pc:docMk/>
            <pc:sldMk cId="1738313540" sldId="274"/>
            <ac:spMk id="2" creationId="{3A951D87-6941-48C1-A66A-CE8CB270D35B}"/>
          </ac:spMkLst>
        </pc:spChg>
        <pc:spChg chg="del">
          <ac:chgData name="Yuyao Chen" userId="4b1a2a3f-6444-4f91-9c1d-27c537b3b598" providerId="ADAL" clId="{1D2C6909-2AD3-4D7B-9C56-342FDC87C752}" dt="2019-11-19T20:11:07.210" v="981" actId="478"/>
          <ac:spMkLst>
            <pc:docMk/>
            <pc:sldMk cId="1738313540" sldId="274"/>
            <ac:spMk id="3" creationId="{CCD7DCCE-A8F7-4CFD-813E-37D85E0EE9FF}"/>
          </ac:spMkLst>
        </pc:spChg>
        <pc:spChg chg="add mod">
          <ac:chgData name="Yuyao Chen" userId="4b1a2a3f-6444-4f91-9c1d-27c537b3b598" providerId="ADAL" clId="{1D2C6909-2AD3-4D7B-9C56-342FDC87C752}" dt="2019-11-23T17:18:27.332" v="1522" actId="20577"/>
          <ac:spMkLst>
            <pc:docMk/>
            <pc:sldMk cId="1738313540" sldId="274"/>
            <ac:spMk id="4" creationId="{8D1C51F4-C9A9-4706-8BEF-A6A698A91819}"/>
          </ac:spMkLst>
        </pc:spChg>
        <pc:spChg chg="add del mod">
          <ac:chgData name="Yuyao Chen" userId="4b1a2a3f-6444-4f91-9c1d-27c537b3b598" providerId="ADAL" clId="{1D2C6909-2AD3-4D7B-9C56-342FDC87C752}" dt="2019-11-23T17:18:39.921" v="1527"/>
          <ac:spMkLst>
            <pc:docMk/>
            <pc:sldMk cId="1738313540" sldId="274"/>
            <ac:spMk id="6" creationId="{177E2435-86D0-488C-96C4-57BF3661383B}"/>
          </ac:spMkLst>
        </pc:spChg>
        <pc:spChg chg="add mod">
          <ac:chgData name="Yuyao Chen" userId="4b1a2a3f-6444-4f91-9c1d-27c537b3b598" providerId="ADAL" clId="{1D2C6909-2AD3-4D7B-9C56-342FDC87C752}" dt="2019-11-19T20:49:04.987" v="1311" actId="14100"/>
          <ac:spMkLst>
            <pc:docMk/>
            <pc:sldMk cId="1738313540" sldId="274"/>
            <ac:spMk id="7" creationId="{9EE9CFD9-3C0E-4241-A36A-30CED772E3E9}"/>
          </ac:spMkLst>
        </pc:spChg>
        <pc:spChg chg="add del">
          <ac:chgData name="Yuyao Chen" userId="4b1a2a3f-6444-4f91-9c1d-27c537b3b598" providerId="ADAL" clId="{1D2C6909-2AD3-4D7B-9C56-342FDC87C752}" dt="2019-11-19T20:19:28.186" v="1063" actId="26606"/>
          <ac:spMkLst>
            <pc:docMk/>
            <pc:sldMk cId="1738313540" sldId="274"/>
            <ac:spMk id="11" creationId="{017517EF-BD4D-4055-BDB4-A322C53568AD}"/>
          </ac:spMkLst>
        </pc:spChg>
        <pc:spChg chg="add del">
          <ac:chgData name="Yuyao Chen" userId="4b1a2a3f-6444-4f91-9c1d-27c537b3b598" providerId="ADAL" clId="{1D2C6909-2AD3-4D7B-9C56-342FDC87C752}" dt="2019-11-19T20:19:28.186" v="1063" actId="26606"/>
          <ac:spMkLst>
            <pc:docMk/>
            <pc:sldMk cId="1738313540" sldId="274"/>
            <ac:spMk id="13" creationId="{0ADDB668-2CA4-4D2B-9C34-3487CA330BA8}"/>
          </ac:spMkLst>
        </pc:spChg>
        <pc:spChg chg="add del">
          <ac:chgData name="Yuyao Chen" userId="4b1a2a3f-6444-4f91-9c1d-27c537b3b598" providerId="ADAL" clId="{1D2C6909-2AD3-4D7B-9C56-342FDC87C752}" dt="2019-11-19T20:19:28.186" v="1063" actId="26606"/>
          <ac:spMkLst>
            <pc:docMk/>
            <pc:sldMk cId="1738313540" sldId="274"/>
            <ac:spMk id="15" creationId="{2568BC19-F052-4108-93E1-6A3D1DEC072F}"/>
          </ac:spMkLst>
        </pc:spChg>
        <pc:spChg chg="add del">
          <ac:chgData name="Yuyao Chen" userId="4b1a2a3f-6444-4f91-9c1d-27c537b3b598" providerId="ADAL" clId="{1D2C6909-2AD3-4D7B-9C56-342FDC87C752}" dt="2019-11-19T20:19:28.186" v="1063" actId="26606"/>
          <ac:spMkLst>
            <pc:docMk/>
            <pc:sldMk cId="1738313540" sldId="274"/>
            <ac:spMk id="17" creationId="{D5FD337D-4D6B-4C8B-B6F5-121097E09881}"/>
          </ac:spMkLst>
        </pc:spChg>
        <pc:spChg chg="add del">
          <ac:chgData name="Yuyao Chen" userId="4b1a2a3f-6444-4f91-9c1d-27c537b3b598" providerId="ADAL" clId="{1D2C6909-2AD3-4D7B-9C56-342FDC87C752}" dt="2019-11-19T20:19:29.992" v="1065" actId="26606"/>
          <ac:spMkLst>
            <pc:docMk/>
            <pc:sldMk cId="1738313540" sldId="274"/>
            <ac:spMk id="19" creationId="{C1A1C5D3-C053-4EE9-BE1A-419B6E27CCAE}"/>
          </ac:spMkLst>
        </pc:spChg>
        <pc:spChg chg="add del">
          <ac:chgData name="Yuyao Chen" userId="4b1a2a3f-6444-4f91-9c1d-27c537b3b598" providerId="ADAL" clId="{1D2C6909-2AD3-4D7B-9C56-342FDC87C752}" dt="2019-11-19T20:19:29.992" v="1065" actId="26606"/>
          <ac:spMkLst>
            <pc:docMk/>
            <pc:sldMk cId="1738313540" sldId="274"/>
            <ac:spMk id="20" creationId="{A3473CF9-37EB-43E7-89EF-D2D1C53D1DAC}"/>
          </ac:spMkLst>
        </pc:spChg>
        <pc:spChg chg="add del">
          <ac:chgData name="Yuyao Chen" userId="4b1a2a3f-6444-4f91-9c1d-27c537b3b598" providerId="ADAL" clId="{1D2C6909-2AD3-4D7B-9C56-342FDC87C752}" dt="2019-11-19T20:19:29.992" v="1065" actId="26606"/>
          <ac:spMkLst>
            <pc:docMk/>
            <pc:sldMk cId="1738313540" sldId="274"/>
            <ac:spMk id="21" creationId="{586B4EF9-43BA-4655-A6FF-1D8E21574C95}"/>
          </ac:spMkLst>
        </pc:spChg>
        <pc:spChg chg="add">
          <ac:chgData name="Yuyao Chen" userId="4b1a2a3f-6444-4f91-9c1d-27c537b3b598" providerId="ADAL" clId="{1D2C6909-2AD3-4D7B-9C56-342FDC87C752}" dt="2019-11-19T20:19:30.030" v="1066" actId="26606"/>
          <ac:spMkLst>
            <pc:docMk/>
            <pc:sldMk cId="1738313540" sldId="274"/>
            <ac:spMk id="23" creationId="{5DCB5928-DC7D-4612-9922-441966E15627}"/>
          </ac:spMkLst>
        </pc:spChg>
        <pc:spChg chg="add">
          <ac:chgData name="Yuyao Chen" userId="4b1a2a3f-6444-4f91-9c1d-27c537b3b598" providerId="ADAL" clId="{1D2C6909-2AD3-4D7B-9C56-342FDC87C752}" dt="2019-11-19T20:19:30.030" v="1066" actId="26606"/>
          <ac:spMkLst>
            <pc:docMk/>
            <pc:sldMk cId="1738313540" sldId="274"/>
            <ac:spMk id="24" creationId="{682C1161-1736-45EC-99B7-33F3CAE9D517}"/>
          </ac:spMkLst>
        </pc:spChg>
        <pc:spChg chg="add">
          <ac:chgData name="Yuyao Chen" userId="4b1a2a3f-6444-4f91-9c1d-27c537b3b598" providerId="ADAL" clId="{1D2C6909-2AD3-4D7B-9C56-342FDC87C752}" dt="2019-11-19T20:19:30.030" v="1066" actId="26606"/>
          <ac:spMkLst>
            <pc:docMk/>
            <pc:sldMk cId="1738313540" sldId="274"/>
            <ac:spMk id="25" creationId="{84D4DDB8-B68F-45B0-9F62-C4279996F672}"/>
          </ac:spMkLst>
        </pc:spChg>
        <pc:spChg chg="add">
          <ac:chgData name="Yuyao Chen" userId="4b1a2a3f-6444-4f91-9c1d-27c537b3b598" providerId="ADAL" clId="{1D2C6909-2AD3-4D7B-9C56-342FDC87C752}" dt="2019-11-19T20:19:30.030" v="1066" actId="26606"/>
          <ac:spMkLst>
            <pc:docMk/>
            <pc:sldMk cId="1738313540" sldId="274"/>
            <ac:spMk id="26" creationId="{AF2F604E-43BE-4DC3-B983-E071523364F8}"/>
          </ac:spMkLst>
        </pc:spChg>
        <pc:spChg chg="add">
          <ac:chgData name="Yuyao Chen" userId="4b1a2a3f-6444-4f91-9c1d-27c537b3b598" providerId="ADAL" clId="{1D2C6909-2AD3-4D7B-9C56-342FDC87C752}" dt="2019-11-19T20:19:30.030" v="1066" actId="26606"/>
          <ac:spMkLst>
            <pc:docMk/>
            <pc:sldMk cId="1738313540" sldId="274"/>
            <ac:spMk id="27" creationId="{08C9B587-E65E-4B52-B37C-ABEBB6E87928}"/>
          </ac:spMkLst>
        </pc:spChg>
        <pc:picChg chg="add mod">
          <ac:chgData name="Yuyao Chen" userId="4b1a2a3f-6444-4f91-9c1d-27c537b3b598" providerId="ADAL" clId="{1D2C6909-2AD3-4D7B-9C56-342FDC87C752}" dt="2019-11-23T17:18:39.616" v="1525" actId="1076"/>
          <ac:picMkLst>
            <pc:docMk/>
            <pc:sldMk cId="1738313540" sldId="274"/>
            <ac:picMk id="5" creationId="{993E6255-0861-47B1-8B46-082CF0A67596}"/>
          </ac:picMkLst>
        </pc:picChg>
      </pc:sldChg>
      <pc:sldChg chg="addSp delSp modSp add mod setBg delDesignElem modNotesTx">
        <pc:chgData name="Yuyao Chen" userId="4b1a2a3f-6444-4f91-9c1d-27c537b3b598" providerId="ADAL" clId="{1D2C6909-2AD3-4D7B-9C56-342FDC87C752}" dt="2019-11-23T17:26:36.065" v="1680" actId="20577"/>
        <pc:sldMkLst>
          <pc:docMk/>
          <pc:sldMk cId="3419079631" sldId="275"/>
        </pc:sldMkLst>
        <pc:spChg chg="mod">
          <ac:chgData name="Yuyao Chen" userId="4b1a2a3f-6444-4f91-9c1d-27c537b3b598" providerId="ADAL" clId="{1D2C6909-2AD3-4D7B-9C56-342FDC87C752}" dt="2019-11-23T15:40:39.136" v="1342" actId="26606"/>
          <ac:spMkLst>
            <pc:docMk/>
            <pc:sldMk cId="3419079631" sldId="275"/>
            <ac:spMk id="2" creationId="{5EC84B71-462D-496C-AC81-C2BE665A30CE}"/>
          </ac:spMkLst>
        </pc:spChg>
        <pc:spChg chg="mod ord">
          <ac:chgData name="Yuyao Chen" userId="4b1a2a3f-6444-4f91-9c1d-27c537b3b598" providerId="ADAL" clId="{1D2C6909-2AD3-4D7B-9C56-342FDC87C752}" dt="2019-11-23T17:23:50.819" v="1656" actId="20577"/>
          <ac:spMkLst>
            <pc:docMk/>
            <pc:sldMk cId="3419079631" sldId="275"/>
            <ac:spMk id="4" creationId="{256FB9B2-6B2A-4045-989B-0490C044ABF0}"/>
          </ac:spMkLst>
        </pc:spChg>
        <pc:spChg chg="add mod">
          <ac:chgData name="Yuyao Chen" userId="4b1a2a3f-6444-4f91-9c1d-27c537b3b598" providerId="ADAL" clId="{1D2C6909-2AD3-4D7B-9C56-342FDC87C752}" dt="2019-11-23T15:42:09.050" v="1358" actId="164"/>
          <ac:spMkLst>
            <pc:docMk/>
            <pc:sldMk cId="3419079631" sldId="275"/>
            <ac:spMk id="6" creationId="{9A8C4FB0-6D27-4648-8CD9-70C16E684BC1}"/>
          </ac:spMkLst>
        </pc:spChg>
        <pc:spChg chg="add del">
          <ac:chgData name="Yuyao Chen" userId="4b1a2a3f-6444-4f91-9c1d-27c537b3b598" providerId="ADAL" clId="{1D2C6909-2AD3-4D7B-9C56-342FDC87C752}" dt="2019-11-19T20:35:58.152" v="1193" actId="26606"/>
          <ac:spMkLst>
            <pc:docMk/>
            <pc:sldMk cId="3419079631" sldId="275"/>
            <ac:spMk id="6" creationId="{CBB2B1F0-0DD6-4744-9A46-7A344FB48E40}"/>
          </ac:spMkLst>
        </pc:spChg>
        <pc:spChg chg="add del">
          <ac:chgData name="Yuyao Chen" userId="4b1a2a3f-6444-4f91-9c1d-27c537b3b598" providerId="ADAL" clId="{1D2C6909-2AD3-4D7B-9C56-342FDC87C752}" dt="2019-11-19T20:35:58.152" v="1193" actId="26606"/>
          <ac:spMkLst>
            <pc:docMk/>
            <pc:sldMk cId="3419079631" sldId="275"/>
            <ac:spMk id="7" creationId="{52D502E5-F6B4-4D58-B4AE-FC466FF15EE8}"/>
          </ac:spMkLst>
        </pc:spChg>
        <pc:spChg chg="add mod">
          <ac:chgData name="Yuyao Chen" userId="4b1a2a3f-6444-4f91-9c1d-27c537b3b598" providerId="ADAL" clId="{1D2C6909-2AD3-4D7B-9C56-342FDC87C752}" dt="2019-11-23T15:42:09.050" v="1358" actId="164"/>
          <ac:spMkLst>
            <pc:docMk/>
            <pc:sldMk cId="3419079631" sldId="275"/>
            <ac:spMk id="7" creationId="{BCE17C99-5EEA-453C-AC53-F1406668D480}"/>
          </ac:spMkLst>
        </pc:spChg>
        <pc:spChg chg="add del">
          <ac:chgData name="Yuyao Chen" userId="4b1a2a3f-6444-4f91-9c1d-27c537b3b598" providerId="ADAL" clId="{1D2C6909-2AD3-4D7B-9C56-342FDC87C752}" dt="2019-11-19T20:35:58.152" v="1193" actId="26606"/>
          <ac:spMkLst>
            <pc:docMk/>
            <pc:sldMk cId="3419079631" sldId="275"/>
            <ac:spMk id="8" creationId="{9DECDBF4-02B6-4BB4-B65B-B8107AD6A9E8}"/>
          </ac:spMkLst>
        </pc:spChg>
        <pc:spChg chg="del">
          <ac:chgData name="Yuyao Chen" userId="4b1a2a3f-6444-4f91-9c1d-27c537b3b598" providerId="ADAL" clId="{1D2C6909-2AD3-4D7B-9C56-342FDC87C752}" dt="2019-11-19T20:28:32.828" v="1158"/>
          <ac:spMkLst>
            <pc:docMk/>
            <pc:sldMk cId="3419079631" sldId="275"/>
            <ac:spMk id="9" creationId="{CBB2B1F0-0DD6-4744-9A46-7A344FB48E40}"/>
          </ac:spMkLst>
        </pc:spChg>
        <pc:spChg chg="add del">
          <ac:chgData name="Yuyao Chen" userId="4b1a2a3f-6444-4f91-9c1d-27c537b3b598" providerId="ADAL" clId="{1D2C6909-2AD3-4D7B-9C56-342FDC87C752}" dt="2019-11-19T20:36:42.981" v="1210" actId="26606"/>
          <ac:spMkLst>
            <pc:docMk/>
            <pc:sldMk cId="3419079631" sldId="275"/>
            <ac:spMk id="10" creationId="{385E1BDC-A9B0-4A87-82E3-F3187F69A802}"/>
          </ac:spMkLst>
        </pc:spChg>
        <pc:spChg chg="del">
          <ac:chgData name="Yuyao Chen" userId="4b1a2a3f-6444-4f91-9c1d-27c537b3b598" providerId="ADAL" clId="{1D2C6909-2AD3-4D7B-9C56-342FDC87C752}" dt="2019-11-19T20:28:32.828" v="1158"/>
          <ac:spMkLst>
            <pc:docMk/>
            <pc:sldMk cId="3419079631" sldId="275"/>
            <ac:spMk id="11" creationId="{52D502E5-F6B4-4D58-B4AE-FC466FF15EE8}"/>
          </ac:spMkLst>
        </pc:spChg>
        <pc:spChg chg="del">
          <ac:chgData name="Yuyao Chen" userId="4b1a2a3f-6444-4f91-9c1d-27c537b3b598" providerId="ADAL" clId="{1D2C6909-2AD3-4D7B-9C56-342FDC87C752}" dt="2019-11-19T20:28:32.828" v="1158"/>
          <ac:spMkLst>
            <pc:docMk/>
            <pc:sldMk cId="3419079631" sldId="275"/>
            <ac:spMk id="13" creationId="{9DECDBF4-02B6-4BB4-B65B-B8107AD6A9E8}"/>
          </ac:spMkLst>
        </pc:spChg>
        <pc:spChg chg="add del">
          <ac:chgData name="Yuyao Chen" userId="4b1a2a3f-6444-4f91-9c1d-27c537b3b598" providerId="ADAL" clId="{1D2C6909-2AD3-4D7B-9C56-342FDC87C752}" dt="2019-11-19T20:36:42.981" v="1210" actId="26606"/>
          <ac:spMkLst>
            <pc:docMk/>
            <pc:sldMk cId="3419079631" sldId="275"/>
            <ac:spMk id="15" creationId="{0990C621-3B8B-4820-8328-D47EF7CE823C}"/>
          </ac:spMkLst>
        </pc:spChg>
        <pc:spChg chg="add del">
          <ac:chgData name="Yuyao Chen" userId="4b1a2a3f-6444-4f91-9c1d-27c537b3b598" providerId="ADAL" clId="{1D2C6909-2AD3-4D7B-9C56-342FDC87C752}" dt="2019-11-19T20:36:42.981" v="1210" actId="26606"/>
          <ac:spMkLst>
            <pc:docMk/>
            <pc:sldMk cId="3419079631" sldId="275"/>
            <ac:spMk id="17" creationId="{C1A2385B-1D2A-4E17-84FA-6CB7F0AAE473}"/>
          </ac:spMkLst>
        </pc:spChg>
        <pc:spChg chg="add del">
          <ac:chgData name="Yuyao Chen" userId="4b1a2a3f-6444-4f91-9c1d-27c537b3b598" providerId="ADAL" clId="{1D2C6909-2AD3-4D7B-9C56-342FDC87C752}" dt="2019-11-19T20:36:42.981" v="1210" actId="26606"/>
          <ac:spMkLst>
            <pc:docMk/>
            <pc:sldMk cId="3419079631" sldId="275"/>
            <ac:spMk id="19" creationId="{5E791F2F-79DB-4CC0-9FA1-001E3E91E8B7}"/>
          </ac:spMkLst>
        </pc:spChg>
        <pc:spChg chg="add del">
          <ac:chgData name="Yuyao Chen" userId="4b1a2a3f-6444-4f91-9c1d-27c537b3b598" providerId="ADAL" clId="{1D2C6909-2AD3-4D7B-9C56-342FDC87C752}" dt="2019-11-19T20:36:42.174" v="1207" actId="26606"/>
          <ac:spMkLst>
            <pc:docMk/>
            <pc:sldMk cId="3419079631" sldId="275"/>
            <ac:spMk id="24" creationId="{385E1BDC-A9B0-4A87-82E3-F3187F69A802}"/>
          </ac:spMkLst>
        </pc:spChg>
        <pc:spChg chg="add del">
          <ac:chgData name="Yuyao Chen" userId="4b1a2a3f-6444-4f91-9c1d-27c537b3b598" providerId="ADAL" clId="{1D2C6909-2AD3-4D7B-9C56-342FDC87C752}" dt="2019-11-19T20:36:42.174" v="1207" actId="26606"/>
          <ac:spMkLst>
            <pc:docMk/>
            <pc:sldMk cId="3419079631" sldId="275"/>
            <ac:spMk id="26" creationId="{0990C621-3B8B-4820-8328-D47EF7CE823C}"/>
          </ac:spMkLst>
        </pc:spChg>
        <pc:spChg chg="add del">
          <ac:chgData name="Yuyao Chen" userId="4b1a2a3f-6444-4f91-9c1d-27c537b3b598" providerId="ADAL" clId="{1D2C6909-2AD3-4D7B-9C56-342FDC87C752}" dt="2019-11-19T20:36:42.174" v="1207" actId="26606"/>
          <ac:spMkLst>
            <pc:docMk/>
            <pc:sldMk cId="3419079631" sldId="275"/>
            <ac:spMk id="28" creationId="{C1A2385B-1D2A-4E17-84FA-6CB7F0AAE473}"/>
          </ac:spMkLst>
        </pc:spChg>
        <pc:spChg chg="add del">
          <ac:chgData name="Yuyao Chen" userId="4b1a2a3f-6444-4f91-9c1d-27c537b3b598" providerId="ADAL" clId="{1D2C6909-2AD3-4D7B-9C56-342FDC87C752}" dt="2019-11-19T20:36:42.174" v="1207" actId="26606"/>
          <ac:spMkLst>
            <pc:docMk/>
            <pc:sldMk cId="3419079631" sldId="275"/>
            <ac:spMk id="30" creationId="{5E791F2F-79DB-4CC0-9FA1-001E3E91E8B7}"/>
          </ac:spMkLst>
        </pc:spChg>
        <pc:spChg chg="add del">
          <ac:chgData name="Yuyao Chen" userId="4b1a2a3f-6444-4f91-9c1d-27c537b3b598" providerId="ADAL" clId="{1D2C6909-2AD3-4D7B-9C56-342FDC87C752}" dt="2019-11-19T20:36:42.959" v="1209" actId="26606"/>
          <ac:spMkLst>
            <pc:docMk/>
            <pc:sldMk cId="3419079631" sldId="275"/>
            <ac:spMk id="32" creationId="{6D24BC9E-AC6A-42EE-AFD8-B290720B841F}"/>
          </ac:spMkLst>
        </pc:spChg>
        <pc:spChg chg="add del">
          <ac:chgData name="Yuyao Chen" userId="4b1a2a3f-6444-4f91-9c1d-27c537b3b598" providerId="ADAL" clId="{1D2C6909-2AD3-4D7B-9C56-342FDC87C752}" dt="2019-11-19T20:36:42.959" v="1209" actId="26606"/>
          <ac:spMkLst>
            <pc:docMk/>
            <pc:sldMk cId="3419079631" sldId="275"/>
            <ac:spMk id="33" creationId="{0990C621-3B8B-4820-8328-D47EF7CE823C}"/>
          </ac:spMkLst>
        </pc:spChg>
        <pc:spChg chg="add del">
          <ac:chgData name="Yuyao Chen" userId="4b1a2a3f-6444-4f91-9c1d-27c537b3b598" providerId="ADAL" clId="{1D2C6909-2AD3-4D7B-9C56-342FDC87C752}" dt="2019-11-19T20:36:42.959" v="1209" actId="26606"/>
          <ac:spMkLst>
            <pc:docMk/>
            <pc:sldMk cId="3419079631" sldId="275"/>
            <ac:spMk id="34" creationId="{C1A2385B-1D2A-4E17-84FA-6CB7F0AAE473}"/>
          </ac:spMkLst>
        </pc:spChg>
        <pc:spChg chg="add del">
          <ac:chgData name="Yuyao Chen" userId="4b1a2a3f-6444-4f91-9c1d-27c537b3b598" providerId="ADAL" clId="{1D2C6909-2AD3-4D7B-9C56-342FDC87C752}" dt="2019-11-19T20:36:42.959" v="1209" actId="26606"/>
          <ac:spMkLst>
            <pc:docMk/>
            <pc:sldMk cId="3419079631" sldId="275"/>
            <ac:spMk id="35" creationId="{5E791F2F-79DB-4CC0-9FA1-001E3E91E8B7}"/>
          </ac:spMkLst>
        </pc:spChg>
        <pc:spChg chg="add del">
          <ac:chgData name="Yuyao Chen" userId="4b1a2a3f-6444-4f91-9c1d-27c537b3b598" providerId="ADAL" clId="{1D2C6909-2AD3-4D7B-9C56-342FDC87C752}" dt="2019-11-23T15:40:39.136" v="1342" actId="26606"/>
          <ac:spMkLst>
            <pc:docMk/>
            <pc:sldMk cId="3419079631" sldId="275"/>
            <ac:spMk id="37" creationId="{385E1BDC-A9B0-4A87-82E3-F3187F69A802}"/>
          </ac:spMkLst>
        </pc:spChg>
        <pc:spChg chg="add del">
          <ac:chgData name="Yuyao Chen" userId="4b1a2a3f-6444-4f91-9c1d-27c537b3b598" providerId="ADAL" clId="{1D2C6909-2AD3-4D7B-9C56-342FDC87C752}" dt="2019-11-23T15:40:39.136" v="1342" actId="26606"/>
          <ac:spMkLst>
            <pc:docMk/>
            <pc:sldMk cId="3419079631" sldId="275"/>
            <ac:spMk id="38" creationId="{0990C621-3B8B-4820-8328-D47EF7CE823C}"/>
          </ac:spMkLst>
        </pc:spChg>
        <pc:spChg chg="add del">
          <ac:chgData name="Yuyao Chen" userId="4b1a2a3f-6444-4f91-9c1d-27c537b3b598" providerId="ADAL" clId="{1D2C6909-2AD3-4D7B-9C56-342FDC87C752}" dt="2019-11-23T15:40:39.136" v="1342" actId="26606"/>
          <ac:spMkLst>
            <pc:docMk/>
            <pc:sldMk cId="3419079631" sldId="275"/>
            <ac:spMk id="39" creationId="{C1A2385B-1D2A-4E17-84FA-6CB7F0AAE473}"/>
          </ac:spMkLst>
        </pc:spChg>
        <pc:spChg chg="add del">
          <ac:chgData name="Yuyao Chen" userId="4b1a2a3f-6444-4f91-9c1d-27c537b3b598" providerId="ADAL" clId="{1D2C6909-2AD3-4D7B-9C56-342FDC87C752}" dt="2019-11-23T15:40:39.136" v="1342" actId="26606"/>
          <ac:spMkLst>
            <pc:docMk/>
            <pc:sldMk cId="3419079631" sldId="275"/>
            <ac:spMk id="40" creationId="{5E791F2F-79DB-4CC0-9FA1-001E3E91E8B7}"/>
          </ac:spMkLst>
        </pc:spChg>
        <pc:spChg chg="add">
          <ac:chgData name="Yuyao Chen" userId="4b1a2a3f-6444-4f91-9c1d-27c537b3b598" providerId="ADAL" clId="{1D2C6909-2AD3-4D7B-9C56-342FDC87C752}" dt="2019-11-23T15:40:39.136" v="1342" actId="26606"/>
          <ac:spMkLst>
            <pc:docMk/>
            <pc:sldMk cId="3419079631" sldId="275"/>
            <ac:spMk id="45" creationId="{8F7AFB9A-7364-478C-B48B-8523CDD9AE8D}"/>
          </ac:spMkLst>
        </pc:spChg>
        <pc:spChg chg="add">
          <ac:chgData name="Yuyao Chen" userId="4b1a2a3f-6444-4f91-9c1d-27c537b3b598" providerId="ADAL" clId="{1D2C6909-2AD3-4D7B-9C56-342FDC87C752}" dt="2019-11-23T15:40:39.136" v="1342" actId="26606"/>
          <ac:spMkLst>
            <pc:docMk/>
            <pc:sldMk cId="3419079631" sldId="275"/>
            <ac:spMk id="47" creationId="{36678033-86B6-40E6-BE90-78D8ED4E3A31}"/>
          </ac:spMkLst>
        </pc:spChg>
        <pc:spChg chg="add">
          <ac:chgData name="Yuyao Chen" userId="4b1a2a3f-6444-4f91-9c1d-27c537b3b598" providerId="ADAL" clId="{1D2C6909-2AD3-4D7B-9C56-342FDC87C752}" dt="2019-11-23T15:40:39.136" v="1342" actId="26606"/>
          <ac:spMkLst>
            <pc:docMk/>
            <pc:sldMk cId="3419079631" sldId="275"/>
            <ac:spMk id="49" creationId="{D2542E1A-076E-4A34-BB67-2BF961754E0C}"/>
          </ac:spMkLst>
        </pc:spChg>
        <pc:spChg chg="add">
          <ac:chgData name="Yuyao Chen" userId="4b1a2a3f-6444-4f91-9c1d-27c537b3b598" providerId="ADAL" clId="{1D2C6909-2AD3-4D7B-9C56-342FDC87C752}" dt="2019-11-23T15:40:39.136" v="1342" actId="26606"/>
          <ac:spMkLst>
            <pc:docMk/>
            <pc:sldMk cId="3419079631" sldId="275"/>
            <ac:spMk id="51" creationId="{75C56826-D4E5-42ED-8529-079651CB3005}"/>
          </ac:spMkLst>
        </pc:spChg>
        <pc:spChg chg="add">
          <ac:chgData name="Yuyao Chen" userId="4b1a2a3f-6444-4f91-9c1d-27c537b3b598" providerId="ADAL" clId="{1D2C6909-2AD3-4D7B-9C56-342FDC87C752}" dt="2019-11-23T15:40:39.136" v="1342" actId="26606"/>
          <ac:spMkLst>
            <pc:docMk/>
            <pc:sldMk cId="3419079631" sldId="275"/>
            <ac:spMk id="53" creationId="{82095FCE-EF05-4443-B97A-85DEE3A5CA17}"/>
          </ac:spMkLst>
        </pc:spChg>
        <pc:grpChg chg="add mod">
          <ac:chgData name="Yuyao Chen" userId="4b1a2a3f-6444-4f91-9c1d-27c537b3b598" providerId="ADAL" clId="{1D2C6909-2AD3-4D7B-9C56-342FDC87C752}" dt="2019-11-23T16:02:06.716" v="1445" actId="14100"/>
          <ac:grpSpMkLst>
            <pc:docMk/>
            <pc:sldMk cId="3419079631" sldId="275"/>
            <ac:grpSpMk id="8" creationId="{A05AAE04-01E2-4349-AA52-EEF1E42F4B9D}"/>
          </ac:grpSpMkLst>
        </pc:grpChg>
        <pc:picChg chg="add mod ord">
          <ac:chgData name="Yuyao Chen" userId="4b1a2a3f-6444-4f91-9c1d-27c537b3b598" providerId="ADAL" clId="{1D2C6909-2AD3-4D7B-9C56-342FDC87C752}" dt="2019-11-23T15:42:09.050" v="1358" actId="164"/>
          <ac:picMkLst>
            <pc:docMk/>
            <pc:sldMk cId="3419079631" sldId="275"/>
            <ac:picMk id="3" creationId="{04221AEB-D155-443F-B2F4-71614E74075C}"/>
          </ac:picMkLst>
        </pc:picChg>
        <pc:picChg chg="add mod">
          <ac:chgData name="Yuyao Chen" userId="4b1a2a3f-6444-4f91-9c1d-27c537b3b598" providerId="ADAL" clId="{1D2C6909-2AD3-4D7B-9C56-342FDC87C752}" dt="2019-11-23T15:42:18.035" v="1364" actId="1076"/>
          <ac:picMkLst>
            <pc:docMk/>
            <pc:sldMk cId="3419079631" sldId="275"/>
            <ac:picMk id="5" creationId="{3FA19D59-7BCD-4C04-B854-05EFB4688102}"/>
          </ac:picMkLst>
        </pc:picChg>
      </pc:sldChg>
      <pc:sldChg chg="addSp modSp add">
        <pc:chgData name="Yuyao Chen" userId="4b1a2a3f-6444-4f91-9c1d-27c537b3b598" providerId="ADAL" clId="{1D2C6909-2AD3-4D7B-9C56-342FDC87C752}" dt="2019-11-19T20:51:17.324" v="1322" actId="1076"/>
        <pc:sldMkLst>
          <pc:docMk/>
          <pc:sldMk cId="448976033" sldId="276"/>
        </pc:sldMkLst>
        <pc:spChg chg="add mod">
          <ac:chgData name="Yuyao Chen" userId="4b1a2a3f-6444-4f91-9c1d-27c537b3b598" providerId="ADAL" clId="{1D2C6909-2AD3-4D7B-9C56-342FDC87C752}" dt="2019-11-19T20:51:17.324" v="1322" actId="1076"/>
          <ac:spMkLst>
            <pc:docMk/>
            <pc:sldMk cId="448976033" sldId="276"/>
            <ac:spMk id="2" creationId="{8E2C09D2-E22B-4ADA-A576-E9B97F12D9D1}"/>
          </ac:spMkLst>
        </pc:spChg>
      </pc:sldChg>
      <pc:sldChg chg="addSp delSp modSp modNotesTx">
        <pc:chgData name="Yuyao Chen" userId="4b1a2a3f-6444-4f91-9c1d-27c537b3b598" providerId="ADAL" clId="{1D2C6909-2AD3-4D7B-9C56-342FDC87C752}" dt="2019-11-23T17:25:23.849" v="1671" actId="20577"/>
        <pc:sldMkLst>
          <pc:docMk/>
          <pc:sldMk cId="3647309724" sldId="277"/>
        </pc:sldMkLst>
        <pc:spChg chg="mod">
          <ac:chgData name="Yuyao Chen" userId="4b1a2a3f-6444-4f91-9c1d-27c537b3b598" providerId="ADAL" clId="{1D2C6909-2AD3-4D7B-9C56-342FDC87C752}" dt="2019-11-23T17:14:40.492" v="1503" actId="20577"/>
          <ac:spMkLst>
            <pc:docMk/>
            <pc:sldMk cId="3647309724" sldId="277"/>
            <ac:spMk id="2" creationId="{5EC84B71-462D-496C-AC81-C2BE665A30CE}"/>
          </ac:spMkLst>
        </pc:spChg>
        <pc:spChg chg="mod">
          <ac:chgData name="Yuyao Chen" userId="4b1a2a3f-6444-4f91-9c1d-27c537b3b598" providerId="ADAL" clId="{1D2C6909-2AD3-4D7B-9C56-342FDC87C752}" dt="2019-11-23T17:16:44.391" v="1509" actId="20577"/>
          <ac:spMkLst>
            <pc:docMk/>
            <pc:sldMk cId="3647309724" sldId="277"/>
            <ac:spMk id="4" creationId="{256FB9B2-6B2A-4045-989B-0490C044ABF0}"/>
          </ac:spMkLst>
        </pc:spChg>
        <pc:spChg chg="add del">
          <ac:chgData name="Yuyao Chen" userId="4b1a2a3f-6444-4f91-9c1d-27c537b3b598" providerId="ADAL" clId="{1D2C6909-2AD3-4D7B-9C56-342FDC87C752}" dt="2019-11-23T15:58:08.692" v="1422" actId="26606"/>
          <ac:spMkLst>
            <pc:docMk/>
            <pc:sldMk cId="3647309724" sldId="277"/>
            <ac:spMk id="9" creationId="{CBB2B1F0-0DD6-4744-9A46-7A344FB48E40}"/>
          </ac:spMkLst>
        </pc:spChg>
        <pc:spChg chg="add del">
          <ac:chgData name="Yuyao Chen" userId="4b1a2a3f-6444-4f91-9c1d-27c537b3b598" providerId="ADAL" clId="{1D2C6909-2AD3-4D7B-9C56-342FDC87C752}" dt="2019-11-23T15:58:08.692" v="1422" actId="26606"/>
          <ac:spMkLst>
            <pc:docMk/>
            <pc:sldMk cId="3647309724" sldId="277"/>
            <ac:spMk id="11" creationId="{52D502E5-F6B4-4D58-B4AE-FC466FF15EE8}"/>
          </ac:spMkLst>
        </pc:spChg>
        <pc:spChg chg="add del">
          <ac:chgData name="Yuyao Chen" userId="4b1a2a3f-6444-4f91-9c1d-27c537b3b598" providerId="ADAL" clId="{1D2C6909-2AD3-4D7B-9C56-342FDC87C752}" dt="2019-11-23T15:58:08.692" v="1422" actId="26606"/>
          <ac:spMkLst>
            <pc:docMk/>
            <pc:sldMk cId="3647309724" sldId="277"/>
            <ac:spMk id="13" creationId="{9DECDBF4-02B6-4BB4-B65B-B8107AD6A9E8}"/>
          </ac:spMkLst>
        </pc:spChg>
        <pc:spChg chg="add del">
          <ac:chgData name="Yuyao Chen" userId="4b1a2a3f-6444-4f91-9c1d-27c537b3b598" providerId="ADAL" clId="{1D2C6909-2AD3-4D7B-9C56-342FDC87C752}" dt="2019-11-23T15:58:06.057" v="1419" actId="26606"/>
          <ac:spMkLst>
            <pc:docMk/>
            <pc:sldMk cId="3647309724" sldId="277"/>
            <ac:spMk id="15" creationId="{8D70B121-56F4-4848-B38B-182089D909FA}"/>
          </ac:spMkLst>
        </pc:spChg>
        <pc:spChg chg="add del">
          <ac:chgData name="Yuyao Chen" userId="4b1a2a3f-6444-4f91-9c1d-27c537b3b598" providerId="ADAL" clId="{1D2C6909-2AD3-4D7B-9C56-342FDC87C752}" dt="2019-11-23T15:58:08.648" v="1421" actId="26606"/>
          <ac:spMkLst>
            <pc:docMk/>
            <pc:sldMk cId="3647309724" sldId="277"/>
            <ac:spMk id="19" creationId="{3B854194-185D-494D-905C-7C7CB2E30F6E}"/>
          </ac:spMkLst>
        </pc:spChg>
        <pc:spChg chg="add del">
          <ac:chgData name="Yuyao Chen" userId="4b1a2a3f-6444-4f91-9c1d-27c537b3b598" providerId="ADAL" clId="{1D2C6909-2AD3-4D7B-9C56-342FDC87C752}" dt="2019-11-23T15:58:08.648" v="1421" actId="26606"/>
          <ac:spMkLst>
            <pc:docMk/>
            <pc:sldMk cId="3647309724" sldId="277"/>
            <ac:spMk id="21" creationId="{B4F5FA0D-0104-4987-8241-EFF7C85B88DE}"/>
          </ac:spMkLst>
        </pc:spChg>
        <pc:spChg chg="add del">
          <ac:chgData name="Yuyao Chen" userId="4b1a2a3f-6444-4f91-9c1d-27c537b3b598" providerId="ADAL" clId="{1D2C6909-2AD3-4D7B-9C56-342FDC87C752}" dt="2019-11-23T17:14:16.915" v="1498" actId="26606"/>
          <ac:spMkLst>
            <pc:docMk/>
            <pc:sldMk cId="3647309724" sldId="277"/>
            <ac:spMk id="42" creationId="{6BEF4656-0683-4420-BED2-A1C88CED7D80}"/>
          </ac:spMkLst>
        </pc:spChg>
        <pc:spChg chg="add del">
          <ac:chgData name="Yuyao Chen" userId="4b1a2a3f-6444-4f91-9c1d-27c537b3b598" providerId="ADAL" clId="{1D2C6909-2AD3-4D7B-9C56-342FDC87C752}" dt="2019-11-23T17:14:16.915" v="1498" actId="26606"/>
          <ac:spMkLst>
            <pc:docMk/>
            <pc:sldMk cId="3647309724" sldId="277"/>
            <ac:spMk id="43" creationId="{C4CCB850-8E75-43A0-AE24-BEE25764B197}"/>
          </ac:spMkLst>
        </pc:spChg>
        <pc:spChg chg="add">
          <ac:chgData name="Yuyao Chen" userId="4b1a2a3f-6444-4f91-9c1d-27c537b3b598" providerId="ADAL" clId="{1D2C6909-2AD3-4D7B-9C56-342FDC87C752}" dt="2019-11-23T17:14:16.915" v="1498" actId="26606"/>
          <ac:spMkLst>
            <pc:docMk/>
            <pc:sldMk cId="3647309724" sldId="277"/>
            <ac:spMk id="53" creationId="{6BEF4656-0683-4420-BED2-A1C88CED7D80}"/>
          </ac:spMkLst>
        </pc:spChg>
        <pc:spChg chg="add">
          <ac:chgData name="Yuyao Chen" userId="4b1a2a3f-6444-4f91-9c1d-27c537b3b598" providerId="ADAL" clId="{1D2C6909-2AD3-4D7B-9C56-342FDC87C752}" dt="2019-11-23T17:14:16.915" v="1498" actId="26606"/>
          <ac:spMkLst>
            <pc:docMk/>
            <pc:sldMk cId="3647309724" sldId="277"/>
            <ac:spMk id="78" creationId="{C4CCB850-8E75-43A0-AE24-BEE25764B197}"/>
          </ac:spMkLst>
        </pc:spChg>
        <pc:grpChg chg="add del">
          <ac:chgData name="Yuyao Chen" userId="4b1a2a3f-6444-4f91-9c1d-27c537b3b598" providerId="ADAL" clId="{1D2C6909-2AD3-4D7B-9C56-342FDC87C752}" dt="2019-11-23T17:14:16.915" v="1498" actId="26606"/>
          <ac:grpSpMkLst>
            <pc:docMk/>
            <pc:sldMk cId="3647309724" sldId="277"/>
            <ac:grpSpMk id="44" creationId="{C40C6DFE-A65D-4403-B6BC-B3955D185AF4}"/>
          </ac:grpSpMkLst>
        </pc:grpChg>
        <pc:grpChg chg="add">
          <ac:chgData name="Yuyao Chen" userId="4b1a2a3f-6444-4f91-9c1d-27c537b3b598" providerId="ADAL" clId="{1D2C6909-2AD3-4D7B-9C56-342FDC87C752}" dt="2019-11-23T17:14:16.915" v="1498" actId="26606"/>
          <ac:grpSpMkLst>
            <pc:docMk/>
            <pc:sldMk cId="3647309724" sldId="277"/>
            <ac:grpSpMk id="55" creationId="{C40C6DFE-A65D-4403-B6BC-B3955D185AF4}"/>
          </ac:grpSpMkLst>
        </pc:grpChg>
        <pc:picChg chg="add del">
          <ac:chgData name="Yuyao Chen" userId="4b1a2a3f-6444-4f91-9c1d-27c537b3b598" providerId="ADAL" clId="{1D2C6909-2AD3-4D7B-9C56-342FDC87C752}" dt="2019-11-23T15:58:08.648" v="1421" actId="26606"/>
          <ac:picMkLst>
            <pc:docMk/>
            <pc:sldMk cId="3647309724" sldId="277"/>
            <ac:picMk id="23" creationId="{2897127E-6CEF-446C-BE87-93B7C46E49D1}"/>
          </ac:picMkLst>
        </pc:picChg>
        <pc:cxnChg chg="add del">
          <ac:chgData name="Yuyao Chen" userId="4b1a2a3f-6444-4f91-9c1d-27c537b3b598" providerId="ADAL" clId="{1D2C6909-2AD3-4D7B-9C56-342FDC87C752}" dt="2019-11-23T15:58:06.057" v="1419" actId="26606"/>
          <ac:cxnSpMkLst>
            <pc:docMk/>
            <pc:sldMk cId="3647309724" sldId="277"/>
            <ac:cxnSpMk id="16" creationId="{2D72A2C9-F3CA-4216-8BAD-FA4C970C3C4E}"/>
          </ac:cxnSpMkLst>
        </pc:cxnChg>
        <pc:cxnChg chg="add del">
          <ac:chgData name="Yuyao Chen" userId="4b1a2a3f-6444-4f91-9c1d-27c537b3b598" providerId="ADAL" clId="{1D2C6909-2AD3-4D7B-9C56-342FDC87C752}" dt="2019-11-23T17:14:16.915" v="1498" actId="26606"/>
          <ac:cxnSpMkLst>
            <pc:docMk/>
            <pc:sldMk cId="3647309724" sldId="277"/>
            <ac:cxnSpMk id="45" creationId="{3E2D009B-70F6-4703-A06F-6829E40A1156}"/>
          </ac:cxnSpMkLst>
        </pc:cxnChg>
      </pc:sldChg>
      <pc:sldChg chg="addSp delSp modSp">
        <pc:chgData name="Yuyao Chen" userId="4b1a2a3f-6444-4f91-9c1d-27c537b3b598" providerId="ADAL" clId="{1D2C6909-2AD3-4D7B-9C56-342FDC87C752}" dt="2019-11-23T17:17:18.319" v="1511" actId="5793"/>
        <pc:sldMkLst>
          <pc:docMk/>
          <pc:sldMk cId="3660913846" sldId="279"/>
        </pc:sldMkLst>
        <pc:spChg chg="mod">
          <ac:chgData name="Yuyao Chen" userId="4b1a2a3f-6444-4f91-9c1d-27c537b3b598" providerId="ADAL" clId="{1D2C6909-2AD3-4D7B-9C56-342FDC87C752}" dt="2019-11-23T15:39:00.180" v="1331" actId="26606"/>
          <ac:spMkLst>
            <pc:docMk/>
            <pc:sldMk cId="3660913846" sldId="279"/>
            <ac:spMk id="2" creationId="{5EC84B71-462D-496C-AC81-C2BE665A30CE}"/>
          </ac:spMkLst>
        </pc:spChg>
        <pc:spChg chg="ord">
          <ac:chgData name="Yuyao Chen" userId="4b1a2a3f-6444-4f91-9c1d-27c537b3b598" providerId="ADAL" clId="{1D2C6909-2AD3-4D7B-9C56-342FDC87C752}" dt="2019-11-23T15:38:23.142" v="1328" actId="26606"/>
          <ac:spMkLst>
            <pc:docMk/>
            <pc:sldMk cId="3660913846" sldId="279"/>
            <ac:spMk id="4" creationId="{256FB9B2-6B2A-4045-989B-0490C044ABF0}"/>
          </ac:spMkLst>
        </pc:spChg>
        <pc:spChg chg="mod ord">
          <ac:chgData name="Yuyao Chen" userId="4b1a2a3f-6444-4f91-9c1d-27c537b3b598" providerId="ADAL" clId="{1D2C6909-2AD3-4D7B-9C56-342FDC87C752}" dt="2019-11-23T17:17:18.319" v="1511" actId="5793"/>
          <ac:spMkLst>
            <pc:docMk/>
            <pc:sldMk cId="3660913846" sldId="279"/>
            <ac:spMk id="5" creationId="{CCB3D67F-97AB-499C-8B35-2C843746E168}"/>
          </ac:spMkLst>
        </pc:spChg>
        <pc:spChg chg="add del">
          <ac:chgData name="Yuyao Chen" userId="4b1a2a3f-6444-4f91-9c1d-27c537b3b598" providerId="ADAL" clId="{1D2C6909-2AD3-4D7B-9C56-342FDC87C752}" dt="2019-11-23T15:39:00.180" v="1331" actId="26606"/>
          <ac:spMkLst>
            <pc:docMk/>
            <pc:sldMk cId="3660913846" sldId="279"/>
            <ac:spMk id="12" creationId="{99899462-FC16-43B0-966B-FCA263450716}"/>
          </ac:spMkLst>
        </pc:spChg>
        <pc:spChg chg="add del">
          <ac:chgData name="Yuyao Chen" userId="4b1a2a3f-6444-4f91-9c1d-27c537b3b598" providerId="ADAL" clId="{1D2C6909-2AD3-4D7B-9C56-342FDC87C752}" dt="2019-11-23T15:39:00.134" v="1330" actId="26606"/>
          <ac:spMkLst>
            <pc:docMk/>
            <pc:sldMk cId="3660913846" sldId="279"/>
            <ac:spMk id="19" creationId="{49B9E8A9-352D-4DCB-9485-C777000D4979}"/>
          </ac:spMkLst>
        </pc:spChg>
        <pc:spChg chg="add del">
          <ac:chgData name="Yuyao Chen" userId="4b1a2a3f-6444-4f91-9c1d-27c537b3b598" providerId="ADAL" clId="{1D2C6909-2AD3-4D7B-9C56-342FDC87C752}" dt="2019-11-23T15:39:00.134" v="1330" actId="26606"/>
          <ac:spMkLst>
            <pc:docMk/>
            <pc:sldMk cId="3660913846" sldId="279"/>
            <ac:spMk id="21" creationId="{C2A9B0E5-C2C1-4B85-99A9-117A659D5FE0}"/>
          </ac:spMkLst>
        </pc:spChg>
        <pc:spChg chg="add del">
          <ac:chgData name="Yuyao Chen" userId="4b1a2a3f-6444-4f91-9c1d-27c537b3b598" providerId="ADAL" clId="{1D2C6909-2AD3-4D7B-9C56-342FDC87C752}" dt="2019-11-23T15:39:00.134" v="1330" actId="26606"/>
          <ac:spMkLst>
            <pc:docMk/>
            <pc:sldMk cId="3660913846" sldId="279"/>
            <ac:spMk id="23" creationId="{3A8AEACA-9535-4BE8-A91B-8BE82BA54751}"/>
          </ac:spMkLst>
        </pc:spChg>
        <pc:spChg chg="add">
          <ac:chgData name="Yuyao Chen" userId="4b1a2a3f-6444-4f91-9c1d-27c537b3b598" providerId="ADAL" clId="{1D2C6909-2AD3-4D7B-9C56-342FDC87C752}" dt="2019-11-23T15:39:00.180" v="1331" actId="26606"/>
          <ac:spMkLst>
            <pc:docMk/>
            <pc:sldMk cId="3660913846" sldId="279"/>
            <ac:spMk id="25" creationId="{FBEC5A7A-ADE4-48D9-B89C-2BA1C9110632}"/>
          </ac:spMkLst>
        </pc:spChg>
        <pc:spChg chg="add">
          <ac:chgData name="Yuyao Chen" userId="4b1a2a3f-6444-4f91-9c1d-27c537b3b598" providerId="ADAL" clId="{1D2C6909-2AD3-4D7B-9C56-342FDC87C752}" dt="2019-11-23T15:39:00.180" v="1331" actId="26606"/>
          <ac:spMkLst>
            <pc:docMk/>
            <pc:sldMk cId="3660913846" sldId="279"/>
            <ac:spMk id="26" creationId="{115719BB-48A7-4AF4-BB91-DC82E0DF727D}"/>
          </ac:spMkLst>
        </pc:spChg>
        <pc:spChg chg="add">
          <ac:chgData name="Yuyao Chen" userId="4b1a2a3f-6444-4f91-9c1d-27c537b3b598" providerId="ADAL" clId="{1D2C6909-2AD3-4D7B-9C56-342FDC87C752}" dt="2019-11-23T15:39:00.180" v="1331" actId="26606"/>
          <ac:spMkLst>
            <pc:docMk/>
            <pc:sldMk cId="3660913846" sldId="279"/>
            <ac:spMk id="27" creationId="{82095FCE-EF05-4443-B97A-85DEE3A5CA17}"/>
          </ac:spMkLst>
        </pc:spChg>
        <pc:spChg chg="add">
          <ac:chgData name="Yuyao Chen" userId="4b1a2a3f-6444-4f91-9c1d-27c537b3b598" providerId="ADAL" clId="{1D2C6909-2AD3-4D7B-9C56-342FDC87C752}" dt="2019-11-23T15:39:00.180" v="1331" actId="26606"/>
          <ac:spMkLst>
            <pc:docMk/>
            <pc:sldMk cId="3660913846" sldId="279"/>
            <ac:spMk id="28" creationId="{10973A55-5440-4A99-B526-B5812E46271E}"/>
          </ac:spMkLst>
        </pc:spChg>
        <pc:spChg chg="add">
          <ac:chgData name="Yuyao Chen" userId="4b1a2a3f-6444-4f91-9c1d-27c537b3b598" providerId="ADAL" clId="{1D2C6909-2AD3-4D7B-9C56-342FDC87C752}" dt="2019-11-23T15:39:00.180" v="1331" actId="26606"/>
          <ac:spMkLst>
            <pc:docMk/>
            <pc:sldMk cId="3660913846" sldId="279"/>
            <ac:spMk id="29" creationId="{A9682493-588A-4D52-98F6-FBBD80C07ECB}"/>
          </ac:spMkLst>
        </pc:spChg>
        <pc:picChg chg="mod">
          <ac:chgData name="Yuyao Chen" userId="4b1a2a3f-6444-4f91-9c1d-27c537b3b598" providerId="ADAL" clId="{1D2C6909-2AD3-4D7B-9C56-342FDC87C752}" dt="2019-11-23T15:59:12.756" v="1431" actId="14100"/>
          <ac:picMkLst>
            <pc:docMk/>
            <pc:sldMk cId="3660913846" sldId="279"/>
            <ac:picMk id="3" creationId="{F4D1CD22-E9A0-4C17-A1DB-5F89B0D9D533}"/>
          </ac:picMkLst>
        </pc:picChg>
        <pc:picChg chg="mod ord">
          <ac:chgData name="Yuyao Chen" userId="4b1a2a3f-6444-4f91-9c1d-27c537b3b598" providerId="ADAL" clId="{1D2C6909-2AD3-4D7B-9C56-342FDC87C752}" dt="2019-11-23T15:39:00.180" v="1331" actId="26606"/>
          <ac:picMkLst>
            <pc:docMk/>
            <pc:sldMk cId="3660913846" sldId="279"/>
            <ac:picMk id="7" creationId="{16F949C3-B40A-444F-8F47-68F230C86AA8}"/>
          </ac:picMkLst>
        </pc:picChg>
        <pc:cxnChg chg="add del">
          <ac:chgData name="Yuyao Chen" userId="4b1a2a3f-6444-4f91-9c1d-27c537b3b598" providerId="ADAL" clId="{1D2C6909-2AD3-4D7B-9C56-342FDC87C752}" dt="2019-11-23T15:39:00.180" v="1331" actId="26606"/>
          <ac:cxnSpMkLst>
            <pc:docMk/>
            <pc:sldMk cId="3660913846" sldId="279"/>
            <ac:cxnSpMk id="14" creationId="{AAFEA932-2DF1-410C-A00A-7A1E7DBF7511}"/>
          </ac:cxnSpMkLst>
        </pc:cxnChg>
      </pc:sldChg>
      <pc:sldChg chg="addSp delSp modSp">
        <pc:chgData name="Yuyao Chen" userId="4b1a2a3f-6444-4f91-9c1d-27c537b3b598" providerId="ADAL" clId="{1D2C6909-2AD3-4D7B-9C56-342FDC87C752}" dt="2019-11-23T17:17:22.673" v="1513" actId="5793"/>
        <pc:sldMkLst>
          <pc:docMk/>
          <pc:sldMk cId="2743511596" sldId="281"/>
        </pc:sldMkLst>
        <pc:spChg chg="mod">
          <ac:chgData name="Yuyao Chen" userId="4b1a2a3f-6444-4f91-9c1d-27c537b3b598" providerId="ADAL" clId="{1D2C6909-2AD3-4D7B-9C56-342FDC87C752}" dt="2019-11-23T15:39:19.383" v="1334" actId="26606"/>
          <ac:spMkLst>
            <pc:docMk/>
            <pc:sldMk cId="2743511596" sldId="281"/>
            <ac:spMk id="2" creationId="{5EC84B71-462D-496C-AC81-C2BE665A30CE}"/>
          </ac:spMkLst>
        </pc:spChg>
        <pc:spChg chg="mod">
          <ac:chgData name="Yuyao Chen" userId="4b1a2a3f-6444-4f91-9c1d-27c537b3b598" providerId="ADAL" clId="{1D2C6909-2AD3-4D7B-9C56-342FDC87C752}" dt="2019-11-23T17:17:22.673" v="1513" actId="5793"/>
          <ac:spMkLst>
            <pc:docMk/>
            <pc:sldMk cId="2743511596" sldId="281"/>
            <ac:spMk id="3" creationId="{AC2B9D0E-B247-49AD-8DA2-2706742AAC1F}"/>
          </ac:spMkLst>
        </pc:spChg>
        <pc:spChg chg="add del">
          <ac:chgData name="Yuyao Chen" userId="4b1a2a3f-6444-4f91-9c1d-27c537b3b598" providerId="ADAL" clId="{1D2C6909-2AD3-4D7B-9C56-342FDC87C752}" dt="2019-11-23T15:39:19.348" v="1333" actId="26606"/>
          <ac:spMkLst>
            <pc:docMk/>
            <pc:sldMk cId="2743511596" sldId="281"/>
            <ac:spMk id="12" creationId="{8F7AFB9A-7364-478C-B48B-8523CDD9AE8D}"/>
          </ac:spMkLst>
        </pc:spChg>
        <pc:spChg chg="add del">
          <ac:chgData name="Yuyao Chen" userId="4b1a2a3f-6444-4f91-9c1d-27c537b3b598" providerId="ADAL" clId="{1D2C6909-2AD3-4D7B-9C56-342FDC87C752}" dt="2019-11-23T15:39:19.348" v="1333" actId="26606"/>
          <ac:spMkLst>
            <pc:docMk/>
            <pc:sldMk cId="2743511596" sldId="281"/>
            <ac:spMk id="14" creationId="{36678033-86B6-40E6-BE90-78D8ED4E3A31}"/>
          </ac:spMkLst>
        </pc:spChg>
        <pc:spChg chg="add del">
          <ac:chgData name="Yuyao Chen" userId="4b1a2a3f-6444-4f91-9c1d-27c537b3b598" providerId="ADAL" clId="{1D2C6909-2AD3-4D7B-9C56-342FDC87C752}" dt="2019-11-23T15:39:19.348" v="1333" actId="26606"/>
          <ac:spMkLst>
            <pc:docMk/>
            <pc:sldMk cId="2743511596" sldId="281"/>
            <ac:spMk id="16" creationId="{D2542E1A-076E-4A34-BB67-2BF961754E0C}"/>
          </ac:spMkLst>
        </pc:spChg>
        <pc:spChg chg="add del">
          <ac:chgData name="Yuyao Chen" userId="4b1a2a3f-6444-4f91-9c1d-27c537b3b598" providerId="ADAL" clId="{1D2C6909-2AD3-4D7B-9C56-342FDC87C752}" dt="2019-11-23T15:39:19.348" v="1333" actId="26606"/>
          <ac:spMkLst>
            <pc:docMk/>
            <pc:sldMk cId="2743511596" sldId="281"/>
            <ac:spMk id="18" creationId="{75C56826-D4E5-42ED-8529-079651CB3005}"/>
          </ac:spMkLst>
        </pc:spChg>
        <pc:spChg chg="add del">
          <ac:chgData name="Yuyao Chen" userId="4b1a2a3f-6444-4f91-9c1d-27c537b3b598" providerId="ADAL" clId="{1D2C6909-2AD3-4D7B-9C56-342FDC87C752}" dt="2019-11-23T15:39:19.348" v="1333" actId="26606"/>
          <ac:spMkLst>
            <pc:docMk/>
            <pc:sldMk cId="2743511596" sldId="281"/>
            <ac:spMk id="20" creationId="{82095FCE-EF05-4443-B97A-85DEE3A5CA17}"/>
          </ac:spMkLst>
        </pc:spChg>
        <pc:spChg chg="add">
          <ac:chgData name="Yuyao Chen" userId="4b1a2a3f-6444-4f91-9c1d-27c537b3b598" providerId="ADAL" clId="{1D2C6909-2AD3-4D7B-9C56-342FDC87C752}" dt="2019-11-23T15:39:19.383" v="1334" actId="26606"/>
          <ac:spMkLst>
            <pc:docMk/>
            <pc:sldMk cId="2743511596" sldId="281"/>
            <ac:spMk id="22" creationId="{115719BB-48A7-4AF4-BB91-DC82E0DF727D}"/>
          </ac:spMkLst>
        </pc:spChg>
        <pc:spChg chg="add">
          <ac:chgData name="Yuyao Chen" userId="4b1a2a3f-6444-4f91-9c1d-27c537b3b598" providerId="ADAL" clId="{1D2C6909-2AD3-4D7B-9C56-342FDC87C752}" dt="2019-11-23T15:39:19.383" v="1334" actId="26606"/>
          <ac:spMkLst>
            <pc:docMk/>
            <pc:sldMk cId="2743511596" sldId="281"/>
            <ac:spMk id="23" creationId="{10973A55-5440-4A99-B526-B5812E46271E}"/>
          </ac:spMkLst>
        </pc:spChg>
        <pc:spChg chg="add">
          <ac:chgData name="Yuyao Chen" userId="4b1a2a3f-6444-4f91-9c1d-27c537b3b598" providerId="ADAL" clId="{1D2C6909-2AD3-4D7B-9C56-342FDC87C752}" dt="2019-11-23T15:39:19.383" v="1334" actId="26606"/>
          <ac:spMkLst>
            <pc:docMk/>
            <pc:sldMk cId="2743511596" sldId="281"/>
            <ac:spMk id="24" creationId="{A9682493-588A-4D52-98F6-FBBD80C07ECB}"/>
          </ac:spMkLst>
        </pc:spChg>
        <pc:spChg chg="add">
          <ac:chgData name="Yuyao Chen" userId="4b1a2a3f-6444-4f91-9c1d-27c537b3b598" providerId="ADAL" clId="{1D2C6909-2AD3-4D7B-9C56-342FDC87C752}" dt="2019-11-23T15:39:19.383" v="1334" actId="26606"/>
          <ac:spMkLst>
            <pc:docMk/>
            <pc:sldMk cId="2743511596" sldId="281"/>
            <ac:spMk id="25" creationId="{FBEC5A7A-ADE4-48D9-B89C-2BA1C9110632}"/>
          </ac:spMkLst>
        </pc:spChg>
        <pc:spChg chg="add">
          <ac:chgData name="Yuyao Chen" userId="4b1a2a3f-6444-4f91-9c1d-27c537b3b598" providerId="ADAL" clId="{1D2C6909-2AD3-4D7B-9C56-342FDC87C752}" dt="2019-11-23T15:39:19.383" v="1334" actId="26606"/>
          <ac:spMkLst>
            <pc:docMk/>
            <pc:sldMk cId="2743511596" sldId="281"/>
            <ac:spMk id="26" creationId="{82095FCE-EF05-4443-B97A-85DEE3A5CA17}"/>
          </ac:spMkLst>
        </pc:spChg>
        <pc:picChg chg="mod ord">
          <ac:chgData name="Yuyao Chen" userId="4b1a2a3f-6444-4f91-9c1d-27c537b3b598" providerId="ADAL" clId="{1D2C6909-2AD3-4D7B-9C56-342FDC87C752}" dt="2019-11-23T17:14:59.434" v="1504" actId="1076"/>
          <ac:picMkLst>
            <pc:docMk/>
            <pc:sldMk cId="2743511596" sldId="281"/>
            <ac:picMk id="6" creationId="{C4DE0E82-9A7D-468A-9EFE-D94742A87D52}"/>
          </ac:picMkLst>
        </pc:picChg>
        <pc:picChg chg="mod">
          <ac:chgData name="Yuyao Chen" userId="4b1a2a3f-6444-4f91-9c1d-27c537b3b598" providerId="ADAL" clId="{1D2C6909-2AD3-4D7B-9C56-342FDC87C752}" dt="2019-11-23T17:15:02.976" v="1506" actId="1076"/>
          <ac:picMkLst>
            <pc:docMk/>
            <pc:sldMk cId="2743511596" sldId="281"/>
            <ac:picMk id="7" creationId="{6C6D943F-2330-4EDA-AE74-C037010705A0}"/>
          </ac:picMkLst>
        </pc:picChg>
      </pc:sldChg>
      <pc:sldChg chg="addSp delSp modSp">
        <pc:chgData name="Yuyao Chen" userId="4b1a2a3f-6444-4f91-9c1d-27c537b3b598" providerId="ADAL" clId="{1D2C6909-2AD3-4D7B-9C56-342FDC87C752}" dt="2019-11-25T18:28:54.562" v="2169" actId="20577"/>
        <pc:sldMkLst>
          <pc:docMk/>
          <pc:sldMk cId="2645210746" sldId="286"/>
        </pc:sldMkLst>
        <pc:spChg chg="add mod">
          <ac:chgData name="Yuyao Chen" userId="4b1a2a3f-6444-4f91-9c1d-27c537b3b598" providerId="ADAL" clId="{1D2C6909-2AD3-4D7B-9C56-342FDC87C752}" dt="2019-11-25T18:24:50.164" v="1834" actId="1076"/>
          <ac:spMkLst>
            <pc:docMk/>
            <pc:sldMk cId="2645210746" sldId="286"/>
            <ac:spMk id="4" creationId="{CD3A150C-73AB-49F3-BFA4-A955F2CD39EF}"/>
          </ac:spMkLst>
        </pc:spChg>
        <pc:spChg chg="add mod">
          <ac:chgData name="Yuyao Chen" userId="4b1a2a3f-6444-4f91-9c1d-27c537b3b598" providerId="ADAL" clId="{1D2C6909-2AD3-4D7B-9C56-342FDC87C752}" dt="2019-11-25T18:25:53.180" v="1920" actId="1076"/>
          <ac:spMkLst>
            <pc:docMk/>
            <pc:sldMk cId="2645210746" sldId="286"/>
            <ac:spMk id="5" creationId="{80F40140-F389-49BA-AFDB-DE575524FE83}"/>
          </ac:spMkLst>
        </pc:spChg>
        <pc:spChg chg="add mod">
          <ac:chgData name="Yuyao Chen" userId="4b1a2a3f-6444-4f91-9c1d-27c537b3b598" providerId="ADAL" clId="{1D2C6909-2AD3-4D7B-9C56-342FDC87C752}" dt="2019-11-25T18:26:59.876" v="1995" actId="14100"/>
          <ac:spMkLst>
            <pc:docMk/>
            <pc:sldMk cId="2645210746" sldId="286"/>
            <ac:spMk id="7" creationId="{4517473D-196C-4381-852A-71B758819F9E}"/>
          </ac:spMkLst>
        </pc:spChg>
        <pc:spChg chg="del">
          <ac:chgData name="Yuyao Chen" userId="4b1a2a3f-6444-4f91-9c1d-27c537b3b598" providerId="ADAL" clId="{1D2C6909-2AD3-4D7B-9C56-342FDC87C752}" dt="2019-11-25T18:22:59.004" v="1776" actId="26606"/>
          <ac:spMkLst>
            <pc:docMk/>
            <pc:sldMk cId="2645210746" sldId="286"/>
            <ac:spMk id="23" creationId="{5DCB5928-DC7D-4612-9922-441966E15627}"/>
          </ac:spMkLst>
        </pc:spChg>
        <pc:spChg chg="del">
          <ac:chgData name="Yuyao Chen" userId="4b1a2a3f-6444-4f91-9c1d-27c537b3b598" providerId="ADAL" clId="{1D2C6909-2AD3-4D7B-9C56-342FDC87C752}" dt="2019-11-25T18:22:59.004" v="1776" actId="26606"/>
          <ac:spMkLst>
            <pc:docMk/>
            <pc:sldMk cId="2645210746" sldId="286"/>
            <ac:spMk id="24" creationId="{682C1161-1736-45EC-99B7-33F3CAE9D517}"/>
          </ac:spMkLst>
        </pc:spChg>
        <pc:spChg chg="del">
          <ac:chgData name="Yuyao Chen" userId="4b1a2a3f-6444-4f91-9c1d-27c537b3b598" providerId="ADAL" clId="{1D2C6909-2AD3-4D7B-9C56-342FDC87C752}" dt="2019-11-25T18:22:59.004" v="1776" actId="26606"/>
          <ac:spMkLst>
            <pc:docMk/>
            <pc:sldMk cId="2645210746" sldId="286"/>
            <ac:spMk id="25" creationId="{84D4DDB8-B68F-45B0-9F62-C4279996F672}"/>
          </ac:spMkLst>
        </pc:spChg>
        <pc:spChg chg="del">
          <ac:chgData name="Yuyao Chen" userId="4b1a2a3f-6444-4f91-9c1d-27c537b3b598" providerId="ADAL" clId="{1D2C6909-2AD3-4D7B-9C56-342FDC87C752}" dt="2019-11-25T18:22:59.004" v="1776" actId="26606"/>
          <ac:spMkLst>
            <pc:docMk/>
            <pc:sldMk cId="2645210746" sldId="286"/>
            <ac:spMk id="26" creationId="{AF2F604E-43BE-4DC3-B983-E071523364F8}"/>
          </ac:spMkLst>
        </pc:spChg>
        <pc:spChg chg="del">
          <ac:chgData name="Yuyao Chen" userId="4b1a2a3f-6444-4f91-9c1d-27c537b3b598" providerId="ADAL" clId="{1D2C6909-2AD3-4D7B-9C56-342FDC87C752}" dt="2019-11-25T18:22:59.004" v="1776" actId="26606"/>
          <ac:spMkLst>
            <pc:docMk/>
            <pc:sldMk cId="2645210746" sldId="286"/>
            <ac:spMk id="27" creationId="{08C9B587-E65E-4B52-B37C-ABEBB6E87928}"/>
          </ac:spMkLst>
        </pc:spChg>
        <pc:spChg chg="add mod">
          <ac:chgData name="Yuyao Chen" userId="4b1a2a3f-6444-4f91-9c1d-27c537b3b598" providerId="ADAL" clId="{1D2C6909-2AD3-4D7B-9C56-342FDC87C752}" dt="2019-11-25T18:28:54.562" v="2169" actId="20577"/>
          <ac:spMkLst>
            <pc:docMk/>
            <pc:sldMk cId="2645210746" sldId="286"/>
            <ac:spMk id="28" creationId="{E9244762-85A7-4ECF-B67A-AC6DF8097417}"/>
          </ac:spMkLst>
        </pc:spChg>
        <pc:spChg chg="add del">
          <ac:chgData name="Yuyao Chen" userId="4b1a2a3f-6444-4f91-9c1d-27c537b3b598" providerId="ADAL" clId="{1D2C6909-2AD3-4D7B-9C56-342FDC87C752}" dt="2019-11-25T18:23:17.477" v="1784" actId="26606"/>
          <ac:spMkLst>
            <pc:docMk/>
            <pc:sldMk cId="2645210746" sldId="286"/>
            <ac:spMk id="41" creationId="{6F79B0DD-2C63-4EE5-804F-B8E391FC1E45}"/>
          </ac:spMkLst>
        </pc:spChg>
        <pc:spChg chg="add del">
          <ac:chgData name="Yuyao Chen" userId="4b1a2a3f-6444-4f91-9c1d-27c537b3b598" providerId="ADAL" clId="{1D2C6909-2AD3-4D7B-9C56-342FDC87C752}" dt="2019-11-25T18:23:17.477" v="1784" actId="26606"/>
          <ac:spMkLst>
            <pc:docMk/>
            <pc:sldMk cId="2645210746" sldId="286"/>
            <ac:spMk id="43" creationId="{627DB8AB-CD55-4C8F-9043-52652B89231A}"/>
          </ac:spMkLst>
        </pc:spChg>
        <pc:spChg chg="add del">
          <ac:chgData name="Yuyao Chen" userId="4b1a2a3f-6444-4f91-9c1d-27c537b3b598" providerId="ADAL" clId="{1D2C6909-2AD3-4D7B-9C56-342FDC87C752}" dt="2019-11-25T18:23:17.477" v="1784" actId="26606"/>
          <ac:spMkLst>
            <pc:docMk/>
            <pc:sldMk cId="2645210746" sldId="286"/>
            <ac:spMk id="45" creationId="{53059C5A-91CB-4024-9B4E-20082E25C70B}"/>
          </ac:spMkLst>
        </pc:spChg>
        <pc:spChg chg="add del">
          <ac:chgData name="Yuyao Chen" userId="4b1a2a3f-6444-4f91-9c1d-27c537b3b598" providerId="ADAL" clId="{1D2C6909-2AD3-4D7B-9C56-342FDC87C752}" dt="2019-11-25T18:23:17.477" v="1784" actId="26606"/>
          <ac:spMkLst>
            <pc:docMk/>
            <pc:sldMk cId="2645210746" sldId="286"/>
            <ac:spMk id="47" creationId="{184884BF-A898-4EFF-9504-E13EBE3FF62E}"/>
          </ac:spMkLst>
        </pc:spChg>
        <pc:spChg chg="add del">
          <ac:chgData name="Yuyao Chen" userId="4b1a2a3f-6444-4f91-9c1d-27c537b3b598" providerId="ADAL" clId="{1D2C6909-2AD3-4D7B-9C56-342FDC87C752}" dt="2019-11-25T18:23:17.477" v="1784" actId="26606"/>
          <ac:spMkLst>
            <pc:docMk/>
            <pc:sldMk cId="2645210746" sldId="286"/>
            <ac:spMk id="49" creationId="{7B32D337-FDA6-4468-ADB1-7038E5FC0BA9}"/>
          </ac:spMkLst>
        </pc:spChg>
        <pc:picChg chg="mod ord">
          <ac:chgData name="Yuyao Chen" userId="4b1a2a3f-6444-4f91-9c1d-27c537b3b598" providerId="ADAL" clId="{1D2C6909-2AD3-4D7B-9C56-342FDC87C752}" dt="2019-11-25T18:28:38.375" v="2154" actId="1076"/>
          <ac:picMkLst>
            <pc:docMk/>
            <pc:sldMk cId="2645210746" sldId="286"/>
            <ac:picMk id="2" creationId="{B64C3634-743C-4E23-9630-23FDAB35BC36}"/>
          </ac:picMkLst>
        </pc:picChg>
        <pc:picChg chg="mod ord modCrop">
          <ac:chgData name="Yuyao Chen" userId="4b1a2a3f-6444-4f91-9c1d-27c537b3b598" providerId="ADAL" clId="{1D2C6909-2AD3-4D7B-9C56-342FDC87C752}" dt="2019-11-25T18:24:47.413" v="1833" actId="732"/>
          <ac:picMkLst>
            <pc:docMk/>
            <pc:sldMk cId="2645210746" sldId="286"/>
            <ac:picMk id="3" creationId="{9EF2D479-0D90-4395-A2AF-5A7A41B6DF0A}"/>
          </ac:picMkLst>
        </pc:picChg>
        <pc:picChg chg="mod modCrop">
          <ac:chgData name="Yuyao Chen" userId="4b1a2a3f-6444-4f91-9c1d-27c537b3b598" providerId="ADAL" clId="{1D2C6909-2AD3-4D7B-9C56-342FDC87C752}" dt="2019-11-25T18:25:59.364" v="1921" actId="732"/>
          <ac:picMkLst>
            <pc:docMk/>
            <pc:sldMk cId="2645210746" sldId="286"/>
            <ac:picMk id="6" creationId="{14135CF4-0ABC-4615-84C9-8A0B1B9E622F}"/>
          </ac:picMkLst>
        </pc:picChg>
        <pc:picChg chg="mod ord modCrop">
          <ac:chgData name="Yuyao Chen" userId="4b1a2a3f-6444-4f91-9c1d-27c537b3b598" providerId="ADAL" clId="{1D2C6909-2AD3-4D7B-9C56-342FDC87C752}" dt="2019-11-25T18:25:49.355" v="1919" actId="732"/>
          <ac:picMkLst>
            <pc:docMk/>
            <pc:sldMk cId="2645210746" sldId="286"/>
            <ac:picMk id="9" creationId="{59A546B3-49AA-4065-957D-82945A4B2789}"/>
          </ac:picMkLst>
        </pc:picChg>
        <pc:cxnChg chg="add del">
          <ac:chgData name="Yuyao Chen" userId="4b1a2a3f-6444-4f91-9c1d-27c537b3b598" providerId="ADAL" clId="{1D2C6909-2AD3-4D7B-9C56-342FDC87C752}" dt="2019-11-25T18:23:17.493" v="1785" actId="26606"/>
          <ac:cxnSpMkLst>
            <pc:docMk/>
            <pc:sldMk cId="2645210746" sldId="286"/>
            <ac:cxnSpMk id="32" creationId="{91B6081D-D3E8-4209-B85B-EB1C655A6272}"/>
          </ac:cxnSpMkLst>
        </pc:cxnChg>
        <pc:cxnChg chg="add del">
          <ac:chgData name="Yuyao Chen" userId="4b1a2a3f-6444-4f91-9c1d-27c537b3b598" providerId="ADAL" clId="{1D2C6909-2AD3-4D7B-9C56-342FDC87C752}" dt="2019-11-25T18:23:17.493" v="1785" actId="26606"/>
          <ac:cxnSpMkLst>
            <pc:docMk/>
            <pc:sldMk cId="2645210746" sldId="286"/>
            <ac:cxnSpMk id="34" creationId="{28CA55E4-1295-45C8-BA05-5A9E705B749A}"/>
          </ac:cxnSpMkLst>
        </pc:cxnChg>
        <pc:cxnChg chg="add del">
          <ac:chgData name="Yuyao Chen" userId="4b1a2a3f-6444-4f91-9c1d-27c537b3b598" providerId="ADAL" clId="{1D2C6909-2AD3-4D7B-9C56-342FDC87C752}" dt="2019-11-25T18:23:17.493" v="1785" actId="26606"/>
          <ac:cxnSpMkLst>
            <pc:docMk/>
            <pc:sldMk cId="2645210746" sldId="286"/>
            <ac:cxnSpMk id="36" creationId="{08C5794E-A9A1-4A23-AF68-C79A7822334C}"/>
          </ac:cxnSpMkLst>
        </pc:cxnChg>
        <pc:cxnChg chg="add">
          <ac:chgData name="Yuyao Chen" userId="4b1a2a3f-6444-4f91-9c1d-27c537b3b598" providerId="ADAL" clId="{1D2C6909-2AD3-4D7B-9C56-342FDC87C752}" dt="2019-11-25T18:23:17.493" v="1785" actId="26606"/>
          <ac:cxnSpMkLst>
            <pc:docMk/>
            <pc:sldMk cId="2645210746" sldId="286"/>
            <ac:cxnSpMk id="51" creationId="{91B6081D-D3E8-4209-B85B-EB1C655A6272}"/>
          </ac:cxnSpMkLst>
        </pc:cxnChg>
        <pc:cxnChg chg="add">
          <ac:chgData name="Yuyao Chen" userId="4b1a2a3f-6444-4f91-9c1d-27c537b3b598" providerId="ADAL" clId="{1D2C6909-2AD3-4D7B-9C56-342FDC87C752}" dt="2019-11-25T18:23:17.493" v="1785" actId="26606"/>
          <ac:cxnSpMkLst>
            <pc:docMk/>
            <pc:sldMk cId="2645210746" sldId="286"/>
            <ac:cxnSpMk id="52" creationId="{28CA55E4-1295-45C8-BA05-5A9E705B749A}"/>
          </ac:cxnSpMkLst>
        </pc:cxnChg>
        <pc:cxnChg chg="add">
          <ac:chgData name="Yuyao Chen" userId="4b1a2a3f-6444-4f91-9c1d-27c537b3b598" providerId="ADAL" clId="{1D2C6909-2AD3-4D7B-9C56-342FDC87C752}" dt="2019-11-25T18:23:17.493" v="1785" actId="26606"/>
          <ac:cxnSpMkLst>
            <pc:docMk/>
            <pc:sldMk cId="2645210746" sldId="286"/>
            <ac:cxnSpMk id="53" creationId="{08C5794E-A9A1-4A23-AF68-C79A7822334C}"/>
          </ac:cxnSpMkLst>
        </pc:cxnChg>
      </pc:sldChg>
      <pc:sldMasterChg chg="modSldLayout">
        <pc:chgData name="Yuyao Chen" userId="4b1a2a3f-6444-4f91-9c1d-27c537b3b598" providerId="ADAL" clId="{1D2C6909-2AD3-4D7B-9C56-342FDC87C752}" dt="2019-11-19T20:16:48.851" v="1039" actId="207"/>
        <pc:sldMasterMkLst>
          <pc:docMk/>
          <pc:sldMasterMk cId="2093507724" sldId="2147483648"/>
        </pc:sldMasterMkLst>
        <pc:sldLayoutChg chg="addSp delSp modSp">
          <pc:chgData name="Yuyao Chen" userId="4b1a2a3f-6444-4f91-9c1d-27c537b3b598" providerId="ADAL" clId="{1D2C6909-2AD3-4D7B-9C56-342FDC87C752}" dt="2019-11-19T20:16:48.851" v="1039" actId="207"/>
          <pc:sldLayoutMkLst>
            <pc:docMk/>
            <pc:sldMasterMk cId="2093507724" sldId="2147483648"/>
            <pc:sldLayoutMk cId="1381966711" sldId="2147483654"/>
          </pc:sldLayoutMkLst>
          <pc:spChg chg="del mod">
            <ac:chgData name="Yuyao Chen" userId="4b1a2a3f-6444-4f91-9c1d-27c537b3b598" providerId="ADAL" clId="{1D2C6909-2AD3-4D7B-9C56-342FDC87C752}" dt="2019-11-19T20:16:42.267" v="1037"/>
            <ac:spMkLst>
              <pc:docMk/>
              <pc:sldMasterMk cId="2093507724" sldId="2147483648"/>
              <pc:sldLayoutMk cId="1381966711" sldId="2147483654"/>
              <ac:spMk id="2" creationId="{B3FCC302-69E9-4267-8322-1B191D7B182F}"/>
            </ac:spMkLst>
          </pc:spChg>
          <pc:spChg chg="add mod">
            <ac:chgData name="Yuyao Chen" userId="4b1a2a3f-6444-4f91-9c1d-27c537b3b598" providerId="ADAL" clId="{1D2C6909-2AD3-4D7B-9C56-342FDC87C752}" dt="2019-11-19T20:16:40.177" v="1036" actId="14100"/>
            <ac:spMkLst>
              <pc:docMk/>
              <pc:sldMasterMk cId="2093507724" sldId="2147483648"/>
              <pc:sldLayoutMk cId="1381966711" sldId="2147483654"/>
              <ac:spMk id="6" creationId="{D55A94BC-63D2-47A7-8188-135FBA62DD16}"/>
            </ac:spMkLst>
          </pc:spChg>
          <pc:spChg chg="add mod">
            <ac:chgData name="Yuyao Chen" userId="4b1a2a3f-6444-4f91-9c1d-27c537b3b598" providerId="ADAL" clId="{1D2C6909-2AD3-4D7B-9C56-342FDC87C752}" dt="2019-11-19T20:16:48.851" v="1039" actId="207"/>
            <ac:spMkLst>
              <pc:docMk/>
              <pc:sldMasterMk cId="2093507724" sldId="2147483648"/>
              <pc:sldLayoutMk cId="1381966711" sldId="2147483654"/>
              <ac:spMk id="7" creationId="{0B2CE0B6-3D5C-499F-B802-E3C42F3A2A3D}"/>
            </ac:spMkLst>
          </pc:spChg>
        </pc:sldLayoutChg>
      </pc:sldMasterChg>
    </pc:docChg>
  </pc:docChgLst>
  <pc:docChgLst>
    <pc:chgData name="Bill Spackman" userId="S::william.spackman@ucalgary.ca::849b6321-22bb-4469-8aff-fe8745370ce3" providerId="AD" clId="Web-{CCBE4886-38A4-71D5-6A75-D1E630B619CA}"/>
    <pc:docChg chg="modSld">
      <pc:chgData name="Bill Spackman" userId="S::william.spackman@ucalgary.ca::849b6321-22bb-4469-8aff-fe8745370ce3" providerId="AD" clId="Web-{CCBE4886-38A4-71D5-6A75-D1E630B619CA}" dt="2019-11-26T03:09:21.327" v="43" actId="14100"/>
      <pc:docMkLst>
        <pc:docMk/>
      </pc:docMkLst>
      <pc:sldChg chg="addSp modSp">
        <pc:chgData name="Bill Spackman" userId="S::william.spackman@ucalgary.ca::849b6321-22bb-4469-8aff-fe8745370ce3" providerId="AD" clId="Web-{CCBE4886-38A4-71D5-6A75-D1E630B619CA}" dt="2019-11-26T03:09:21.327" v="43" actId="14100"/>
        <pc:sldMkLst>
          <pc:docMk/>
          <pc:sldMk cId="3660913846" sldId="279"/>
        </pc:sldMkLst>
        <pc:spChg chg="add mod">
          <ac:chgData name="Bill Spackman" userId="S::william.spackman@ucalgary.ca::849b6321-22bb-4469-8aff-fe8745370ce3" providerId="AD" clId="Web-{CCBE4886-38A4-71D5-6A75-D1E630B619CA}" dt="2019-11-26T03:09:21.327" v="43" actId="14100"/>
          <ac:spMkLst>
            <pc:docMk/>
            <pc:sldMk cId="3660913846" sldId="279"/>
            <ac:spMk id="6" creationId="{2EA72A27-FFFE-4A37-A94B-B3B523B4480D}"/>
          </ac:spMkLst>
        </pc:spChg>
      </pc:sldChg>
      <pc:sldChg chg="addSp modSp">
        <pc:chgData name="Bill Spackman" userId="S::william.spackman@ucalgary.ca::849b6321-22bb-4469-8aff-fe8745370ce3" providerId="AD" clId="Web-{CCBE4886-38A4-71D5-6A75-D1E630B619CA}" dt="2019-11-26T03:09:09.171" v="34" actId="20577"/>
        <pc:sldMkLst>
          <pc:docMk/>
          <pc:sldMk cId="2743511596" sldId="281"/>
        </pc:sldMkLst>
        <pc:spChg chg="add mod">
          <ac:chgData name="Bill Spackman" userId="S::william.spackman@ucalgary.ca::849b6321-22bb-4469-8aff-fe8745370ce3" providerId="AD" clId="Web-{CCBE4886-38A4-71D5-6A75-D1E630B619CA}" dt="2019-11-26T03:09:09.171" v="34" actId="20577"/>
          <ac:spMkLst>
            <pc:docMk/>
            <pc:sldMk cId="2743511596" sldId="281"/>
            <ac:spMk id="4" creationId="{1A8B7FD8-A0D9-4611-8250-4237BF13CB7C}"/>
          </ac:spMkLst>
        </pc:spChg>
      </pc:sldChg>
    </pc:docChg>
  </pc:docChgLst>
  <pc:docChgLst>
    <pc:chgData name="Bill Spackman" userId="849b6321-22bb-4469-8aff-fe8745370ce3" providerId="ADAL" clId="{355FD4A2-0033-4588-8EBC-2A6B797FE4D0}"/>
    <pc:docChg chg="undo custSel mod addSld delSld modSld sldOrd">
      <pc:chgData name="Bill Spackman" userId="849b6321-22bb-4469-8aff-fe8745370ce3" providerId="ADAL" clId="{355FD4A2-0033-4588-8EBC-2A6B797FE4D0}" dt="2019-11-23T20:00:59.971" v="564"/>
      <pc:docMkLst>
        <pc:docMk/>
      </pc:docMkLst>
      <pc:sldChg chg="modSp">
        <pc:chgData name="Bill Spackman" userId="849b6321-22bb-4469-8aff-fe8745370ce3" providerId="ADAL" clId="{355FD4A2-0033-4588-8EBC-2A6B797FE4D0}" dt="2019-11-22T01:39:18.975" v="55"/>
        <pc:sldMkLst>
          <pc:docMk/>
          <pc:sldMk cId="1030989565" sldId="257"/>
        </pc:sldMkLst>
        <pc:spChg chg="mod">
          <ac:chgData name="Bill Spackman" userId="849b6321-22bb-4469-8aff-fe8745370ce3" providerId="ADAL" clId="{355FD4A2-0033-4588-8EBC-2A6B797FE4D0}" dt="2019-11-22T01:39:18.975" v="55"/>
          <ac:spMkLst>
            <pc:docMk/>
            <pc:sldMk cId="1030989565" sldId="257"/>
            <ac:spMk id="7" creationId="{3D231A37-1428-46B5-9CC4-7F7D14625C80}"/>
          </ac:spMkLst>
        </pc:spChg>
      </pc:sldChg>
      <pc:sldChg chg="ord">
        <pc:chgData name="Bill Spackman" userId="849b6321-22bb-4469-8aff-fe8745370ce3" providerId="ADAL" clId="{355FD4A2-0033-4588-8EBC-2A6B797FE4D0}" dt="2019-11-23T19:51:29.129" v="466"/>
        <pc:sldMkLst>
          <pc:docMk/>
          <pc:sldMk cId="769072412" sldId="260"/>
        </pc:sldMkLst>
      </pc:sldChg>
      <pc:sldChg chg="addSp delSp modSp">
        <pc:chgData name="Bill Spackman" userId="849b6321-22bb-4469-8aff-fe8745370ce3" providerId="ADAL" clId="{355FD4A2-0033-4588-8EBC-2A6B797FE4D0}" dt="2019-11-23T19:51:13.009" v="465" actId="26606"/>
        <pc:sldMkLst>
          <pc:docMk/>
          <pc:sldMk cId="2004151036" sldId="261"/>
        </pc:sldMkLst>
        <pc:spChg chg="mod">
          <ac:chgData name="Bill Spackman" userId="849b6321-22bb-4469-8aff-fe8745370ce3" providerId="ADAL" clId="{355FD4A2-0033-4588-8EBC-2A6B797FE4D0}" dt="2019-11-23T19:50:34.802" v="460" actId="1076"/>
          <ac:spMkLst>
            <pc:docMk/>
            <pc:sldMk cId="2004151036" sldId="261"/>
            <ac:spMk id="2" creationId="{D9C193A9-85C2-451A-BFBC-FC13CA06ECA2}"/>
          </ac:spMkLst>
        </pc:spChg>
        <pc:spChg chg="mod">
          <ac:chgData name="Bill Spackman" userId="849b6321-22bb-4469-8aff-fe8745370ce3" providerId="ADAL" clId="{355FD4A2-0033-4588-8EBC-2A6B797FE4D0}" dt="2019-11-23T19:51:13.009" v="465" actId="26606"/>
          <ac:spMkLst>
            <pc:docMk/>
            <pc:sldMk cId="2004151036" sldId="261"/>
            <ac:spMk id="4" creationId="{D0B27D2B-0F82-497E-B370-7CE5202B2895}"/>
          </ac:spMkLst>
        </pc:spChg>
        <pc:spChg chg="add del">
          <ac:chgData name="Bill Spackman" userId="849b6321-22bb-4469-8aff-fe8745370ce3" providerId="ADAL" clId="{355FD4A2-0033-4588-8EBC-2A6B797FE4D0}" dt="2019-11-23T19:51:13.009" v="465" actId="26606"/>
          <ac:spMkLst>
            <pc:docMk/>
            <pc:sldMk cId="2004151036" sldId="261"/>
            <ac:spMk id="17" creationId="{5DCB5928-DC7D-4612-9922-441966E15627}"/>
          </ac:spMkLst>
        </pc:spChg>
        <pc:spChg chg="add del">
          <ac:chgData name="Bill Spackman" userId="849b6321-22bb-4469-8aff-fe8745370ce3" providerId="ADAL" clId="{355FD4A2-0033-4588-8EBC-2A6B797FE4D0}" dt="2019-11-23T19:51:13.009" v="465" actId="26606"/>
          <ac:spMkLst>
            <pc:docMk/>
            <pc:sldMk cId="2004151036" sldId="261"/>
            <ac:spMk id="19" creationId="{682C1161-1736-45EC-99B7-33F3CAE9D517}"/>
          </ac:spMkLst>
        </pc:spChg>
        <pc:spChg chg="add del">
          <ac:chgData name="Bill Spackman" userId="849b6321-22bb-4469-8aff-fe8745370ce3" providerId="ADAL" clId="{355FD4A2-0033-4588-8EBC-2A6B797FE4D0}" dt="2019-11-23T19:51:13.009" v="465" actId="26606"/>
          <ac:spMkLst>
            <pc:docMk/>
            <pc:sldMk cId="2004151036" sldId="261"/>
            <ac:spMk id="21" creationId="{84D4DDB8-B68F-45B0-9F62-C4279996F672}"/>
          </ac:spMkLst>
        </pc:spChg>
        <pc:spChg chg="add del">
          <ac:chgData name="Bill Spackman" userId="849b6321-22bb-4469-8aff-fe8745370ce3" providerId="ADAL" clId="{355FD4A2-0033-4588-8EBC-2A6B797FE4D0}" dt="2019-11-23T19:51:13.009" v="465" actId="26606"/>
          <ac:spMkLst>
            <pc:docMk/>
            <pc:sldMk cId="2004151036" sldId="261"/>
            <ac:spMk id="23" creationId="{AF2F604E-43BE-4DC3-B983-E071523364F8}"/>
          </ac:spMkLst>
        </pc:spChg>
        <pc:spChg chg="add del">
          <ac:chgData name="Bill Spackman" userId="849b6321-22bb-4469-8aff-fe8745370ce3" providerId="ADAL" clId="{355FD4A2-0033-4588-8EBC-2A6B797FE4D0}" dt="2019-11-23T19:51:13.009" v="465" actId="26606"/>
          <ac:spMkLst>
            <pc:docMk/>
            <pc:sldMk cId="2004151036" sldId="261"/>
            <ac:spMk id="25" creationId="{08C9B587-E65E-4B52-B37C-ABEBB6E87928}"/>
          </ac:spMkLst>
        </pc:spChg>
        <pc:spChg chg="add del">
          <ac:chgData name="Bill Spackman" userId="849b6321-22bb-4469-8aff-fe8745370ce3" providerId="ADAL" clId="{355FD4A2-0033-4588-8EBC-2A6B797FE4D0}" dt="2019-11-23T19:51:12.426" v="462" actId="26606"/>
          <ac:spMkLst>
            <pc:docMk/>
            <pc:sldMk cId="2004151036" sldId="261"/>
            <ac:spMk id="30" creationId="{68AF5748-FED8-45BA-8631-26D1D10F3246}"/>
          </ac:spMkLst>
        </pc:spChg>
        <pc:spChg chg="add del">
          <ac:chgData name="Bill Spackman" userId="849b6321-22bb-4469-8aff-fe8745370ce3" providerId="ADAL" clId="{355FD4A2-0033-4588-8EBC-2A6B797FE4D0}" dt="2019-11-23T19:51:12.426" v="462" actId="26606"/>
          <ac:spMkLst>
            <pc:docMk/>
            <pc:sldMk cId="2004151036" sldId="261"/>
            <ac:spMk id="32" creationId="{AF2F604E-43BE-4DC3-B983-E071523364F8}"/>
          </ac:spMkLst>
        </pc:spChg>
        <pc:spChg chg="add del">
          <ac:chgData name="Bill Spackman" userId="849b6321-22bb-4469-8aff-fe8745370ce3" providerId="ADAL" clId="{355FD4A2-0033-4588-8EBC-2A6B797FE4D0}" dt="2019-11-23T19:51:12.426" v="462" actId="26606"/>
          <ac:spMkLst>
            <pc:docMk/>
            <pc:sldMk cId="2004151036" sldId="261"/>
            <ac:spMk id="34" creationId="{08C9B587-E65E-4B52-B37C-ABEBB6E87928}"/>
          </ac:spMkLst>
        </pc:spChg>
        <pc:spChg chg="add del">
          <ac:chgData name="Bill Spackman" userId="849b6321-22bb-4469-8aff-fe8745370ce3" providerId="ADAL" clId="{355FD4A2-0033-4588-8EBC-2A6B797FE4D0}" dt="2019-11-23T19:51:12.979" v="464" actId="26606"/>
          <ac:spMkLst>
            <pc:docMk/>
            <pc:sldMk cId="2004151036" sldId="261"/>
            <ac:spMk id="36" creationId="{AF2F604E-43BE-4DC3-B983-E071523364F8}"/>
          </ac:spMkLst>
        </pc:spChg>
        <pc:spChg chg="add del">
          <ac:chgData name="Bill Spackman" userId="849b6321-22bb-4469-8aff-fe8745370ce3" providerId="ADAL" clId="{355FD4A2-0033-4588-8EBC-2A6B797FE4D0}" dt="2019-11-23T19:51:12.979" v="464" actId="26606"/>
          <ac:spMkLst>
            <pc:docMk/>
            <pc:sldMk cId="2004151036" sldId="261"/>
            <ac:spMk id="37" creationId="{5DCB5928-DC7D-4612-9922-441966E15627}"/>
          </ac:spMkLst>
        </pc:spChg>
        <pc:spChg chg="add del">
          <ac:chgData name="Bill Spackman" userId="849b6321-22bb-4469-8aff-fe8745370ce3" providerId="ADAL" clId="{355FD4A2-0033-4588-8EBC-2A6B797FE4D0}" dt="2019-11-23T19:51:12.979" v="464" actId="26606"/>
          <ac:spMkLst>
            <pc:docMk/>
            <pc:sldMk cId="2004151036" sldId="261"/>
            <ac:spMk id="38" creationId="{08C9B587-E65E-4B52-B37C-ABEBB6E87928}"/>
          </ac:spMkLst>
        </pc:spChg>
        <pc:spChg chg="add del">
          <ac:chgData name="Bill Spackman" userId="849b6321-22bb-4469-8aff-fe8745370ce3" providerId="ADAL" clId="{355FD4A2-0033-4588-8EBC-2A6B797FE4D0}" dt="2019-11-23T19:51:12.979" v="464" actId="26606"/>
          <ac:spMkLst>
            <pc:docMk/>
            <pc:sldMk cId="2004151036" sldId="261"/>
            <ac:spMk id="39" creationId="{682C1161-1736-45EC-99B7-33F3CAE9D517}"/>
          </ac:spMkLst>
        </pc:spChg>
        <pc:spChg chg="add del">
          <ac:chgData name="Bill Spackman" userId="849b6321-22bb-4469-8aff-fe8745370ce3" providerId="ADAL" clId="{355FD4A2-0033-4588-8EBC-2A6B797FE4D0}" dt="2019-11-23T19:51:12.979" v="464" actId="26606"/>
          <ac:spMkLst>
            <pc:docMk/>
            <pc:sldMk cId="2004151036" sldId="261"/>
            <ac:spMk id="40" creationId="{84D4DDB8-B68F-45B0-9F62-C4279996F672}"/>
          </ac:spMkLst>
        </pc:spChg>
        <pc:spChg chg="add">
          <ac:chgData name="Bill Spackman" userId="849b6321-22bb-4469-8aff-fe8745370ce3" providerId="ADAL" clId="{355FD4A2-0033-4588-8EBC-2A6B797FE4D0}" dt="2019-11-23T19:51:13.009" v="465" actId="26606"/>
          <ac:spMkLst>
            <pc:docMk/>
            <pc:sldMk cId="2004151036" sldId="261"/>
            <ac:spMk id="42" creationId="{68AF5748-FED8-45BA-8631-26D1D10F3246}"/>
          </ac:spMkLst>
        </pc:spChg>
        <pc:spChg chg="add">
          <ac:chgData name="Bill Spackman" userId="849b6321-22bb-4469-8aff-fe8745370ce3" providerId="ADAL" clId="{355FD4A2-0033-4588-8EBC-2A6B797FE4D0}" dt="2019-11-23T19:51:13.009" v="465" actId="26606"/>
          <ac:spMkLst>
            <pc:docMk/>
            <pc:sldMk cId="2004151036" sldId="261"/>
            <ac:spMk id="43" creationId="{AF2F604E-43BE-4DC3-B983-E071523364F8}"/>
          </ac:spMkLst>
        </pc:spChg>
        <pc:spChg chg="add">
          <ac:chgData name="Bill Spackman" userId="849b6321-22bb-4469-8aff-fe8745370ce3" providerId="ADAL" clId="{355FD4A2-0033-4588-8EBC-2A6B797FE4D0}" dt="2019-11-23T19:51:13.009" v="465" actId="26606"/>
          <ac:spMkLst>
            <pc:docMk/>
            <pc:sldMk cId="2004151036" sldId="261"/>
            <ac:spMk id="44" creationId="{08C9B587-E65E-4B52-B37C-ABEBB6E87928}"/>
          </ac:spMkLst>
        </pc:spChg>
        <pc:picChg chg="mod">
          <ac:chgData name="Bill Spackman" userId="849b6321-22bb-4469-8aff-fe8745370ce3" providerId="ADAL" clId="{355FD4A2-0033-4588-8EBC-2A6B797FE4D0}" dt="2019-11-23T19:51:13.009" v="465" actId="26606"/>
          <ac:picMkLst>
            <pc:docMk/>
            <pc:sldMk cId="2004151036" sldId="261"/>
            <ac:picMk id="5" creationId="{CE7B7BC0-9128-4A2E-9985-E5BCFA3EC7D3}"/>
          </ac:picMkLst>
        </pc:picChg>
      </pc:sldChg>
      <pc:sldChg chg="delSp modSp">
        <pc:chgData name="Bill Spackman" userId="849b6321-22bb-4469-8aff-fe8745370ce3" providerId="ADAL" clId="{355FD4A2-0033-4588-8EBC-2A6B797FE4D0}" dt="2019-11-23T19:57:04.117" v="476" actId="1076"/>
        <pc:sldMkLst>
          <pc:docMk/>
          <pc:sldMk cId="2759009615" sldId="263"/>
        </pc:sldMkLst>
        <pc:spChg chg="mod">
          <ac:chgData name="Bill Spackman" userId="849b6321-22bb-4469-8aff-fe8745370ce3" providerId="ADAL" clId="{355FD4A2-0033-4588-8EBC-2A6B797FE4D0}" dt="2019-11-23T19:57:04.117" v="476" actId="1076"/>
          <ac:spMkLst>
            <pc:docMk/>
            <pc:sldMk cId="2759009615" sldId="263"/>
            <ac:spMk id="2" creationId="{45B3551E-4EB7-4B8C-84FF-376131EC9BB0}"/>
          </ac:spMkLst>
        </pc:spChg>
        <pc:picChg chg="mod">
          <ac:chgData name="Bill Spackman" userId="849b6321-22bb-4469-8aff-fe8745370ce3" providerId="ADAL" clId="{355FD4A2-0033-4588-8EBC-2A6B797FE4D0}" dt="2019-11-23T19:56:59.234" v="475" actId="14100"/>
          <ac:picMkLst>
            <pc:docMk/>
            <pc:sldMk cId="2759009615" sldId="263"/>
            <ac:picMk id="4" creationId="{7F831C81-8111-4775-9767-5AB5608DF021}"/>
          </ac:picMkLst>
        </pc:picChg>
        <pc:picChg chg="del mod">
          <ac:chgData name="Bill Spackman" userId="849b6321-22bb-4469-8aff-fe8745370ce3" providerId="ADAL" clId="{355FD4A2-0033-4588-8EBC-2A6B797FE4D0}" dt="2019-11-23T19:56:46.976" v="472" actId="478"/>
          <ac:picMkLst>
            <pc:docMk/>
            <pc:sldMk cId="2759009615" sldId="263"/>
            <ac:picMk id="6" creationId="{98C83D6A-29E7-49BD-9444-EE68F9C67F36}"/>
          </ac:picMkLst>
        </pc:picChg>
      </pc:sldChg>
      <pc:sldChg chg="modSp">
        <pc:chgData name="Bill Spackman" userId="849b6321-22bb-4469-8aff-fe8745370ce3" providerId="ADAL" clId="{355FD4A2-0033-4588-8EBC-2A6B797FE4D0}" dt="2019-11-23T19:31:00.725" v="417" actId="5793"/>
        <pc:sldMkLst>
          <pc:docMk/>
          <pc:sldMk cId="846275846" sldId="270"/>
        </pc:sldMkLst>
        <pc:spChg chg="mod">
          <ac:chgData name="Bill Spackman" userId="849b6321-22bb-4469-8aff-fe8745370ce3" providerId="ADAL" clId="{355FD4A2-0033-4588-8EBC-2A6B797FE4D0}" dt="2019-11-23T19:31:00.725" v="417" actId="5793"/>
          <ac:spMkLst>
            <pc:docMk/>
            <pc:sldMk cId="846275846" sldId="270"/>
            <ac:spMk id="4" creationId="{256FB9B2-6B2A-4045-989B-0490C044ABF0}"/>
          </ac:spMkLst>
        </pc:spChg>
      </pc:sldChg>
      <pc:sldChg chg="modSp">
        <pc:chgData name="Bill Spackman" userId="849b6321-22bb-4469-8aff-fe8745370ce3" providerId="ADAL" clId="{355FD4A2-0033-4588-8EBC-2A6B797FE4D0}" dt="2019-11-23T19:30:36.612" v="415" actId="20577"/>
        <pc:sldMkLst>
          <pc:docMk/>
          <pc:sldMk cId="1331620353" sldId="271"/>
        </pc:sldMkLst>
        <pc:spChg chg="mod">
          <ac:chgData name="Bill Spackman" userId="849b6321-22bb-4469-8aff-fe8745370ce3" providerId="ADAL" clId="{355FD4A2-0033-4588-8EBC-2A6B797FE4D0}" dt="2019-11-23T19:30:23.770" v="413" actId="20577"/>
          <ac:spMkLst>
            <pc:docMk/>
            <pc:sldMk cId="1331620353" sldId="271"/>
            <ac:spMk id="2" creationId="{7F4A82FA-6F48-4BC7-BA19-7B3F02A1DBDE}"/>
          </ac:spMkLst>
        </pc:spChg>
        <pc:spChg chg="mod">
          <ac:chgData name="Bill Spackman" userId="849b6321-22bb-4469-8aff-fe8745370ce3" providerId="ADAL" clId="{355FD4A2-0033-4588-8EBC-2A6B797FE4D0}" dt="2019-11-23T19:30:36.612" v="415" actId="20577"/>
          <ac:spMkLst>
            <pc:docMk/>
            <pc:sldMk cId="1331620353" sldId="271"/>
            <ac:spMk id="3" creationId="{6B9DEBD5-8A4F-4786-A34D-6C916F67CF08}"/>
          </ac:spMkLst>
        </pc:spChg>
      </pc:sldChg>
      <pc:sldChg chg="modSp">
        <pc:chgData name="Bill Spackman" userId="849b6321-22bb-4469-8aff-fe8745370ce3" providerId="ADAL" clId="{355FD4A2-0033-4588-8EBC-2A6B797FE4D0}" dt="2019-11-23T19:49:33.131" v="459" actId="1076"/>
        <pc:sldMkLst>
          <pc:docMk/>
          <pc:sldMk cId="1738313540" sldId="274"/>
        </pc:sldMkLst>
        <pc:spChg chg="mod">
          <ac:chgData name="Bill Spackman" userId="849b6321-22bb-4469-8aff-fe8745370ce3" providerId="ADAL" clId="{355FD4A2-0033-4588-8EBC-2A6B797FE4D0}" dt="2019-11-23T19:49:33.131" v="459" actId="1076"/>
          <ac:spMkLst>
            <pc:docMk/>
            <pc:sldMk cId="1738313540" sldId="274"/>
            <ac:spMk id="7" creationId="{9EE9CFD9-3C0E-4241-A36A-30CED772E3E9}"/>
          </ac:spMkLst>
        </pc:spChg>
        <pc:picChg chg="mod">
          <ac:chgData name="Bill Spackman" userId="849b6321-22bb-4469-8aff-fe8745370ce3" providerId="ADAL" clId="{355FD4A2-0033-4588-8EBC-2A6B797FE4D0}" dt="2019-11-23T19:49:33.131" v="459" actId="1076"/>
          <ac:picMkLst>
            <pc:docMk/>
            <pc:sldMk cId="1738313540" sldId="274"/>
            <ac:picMk id="5" creationId="{993E6255-0861-47B1-8B46-082CF0A67596}"/>
          </ac:picMkLst>
        </pc:picChg>
      </pc:sldChg>
      <pc:sldChg chg="addSp delSp modSp mod setBg setClrOvrMap">
        <pc:chgData name="Bill Spackman" userId="849b6321-22bb-4469-8aff-fe8745370ce3" providerId="ADAL" clId="{355FD4A2-0033-4588-8EBC-2A6B797FE4D0}" dt="2019-11-23T20:00:42.067" v="563" actId="478"/>
        <pc:sldMkLst>
          <pc:docMk/>
          <pc:sldMk cId="448976033" sldId="276"/>
        </pc:sldMkLst>
        <pc:spChg chg="del">
          <ac:chgData name="Bill Spackman" userId="849b6321-22bb-4469-8aff-fe8745370ce3" providerId="ADAL" clId="{355FD4A2-0033-4588-8EBC-2A6B797FE4D0}" dt="2019-11-23T19:58:00.422" v="507" actId="478"/>
          <ac:spMkLst>
            <pc:docMk/>
            <pc:sldMk cId="448976033" sldId="276"/>
            <ac:spMk id="2" creationId="{8E2C09D2-E22B-4ADA-A576-E9B97F12D9D1}"/>
          </ac:spMkLst>
        </pc:spChg>
        <pc:spChg chg="add mod ord">
          <ac:chgData name="Bill Spackman" userId="849b6321-22bb-4469-8aff-fe8745370ce3" providerId="ADAL" clId="{355FD4A2-0033-4588-8EBC-2A6B797FE4D0}" dt="2019-11-23T20:00:36.678" v="562" actId="26606"/>
          <ac:spMkLst>
            <pc:docMk/>
            <pc:sldMk cId="448976033" sldId="276"/>
            <ac:spMk id="4" creationId="{36130BE4-D624-48EB-8453-F38A2C0F9A3B}"/>
          </ac:spMkLst>
        </pc:spChg>
        <pc:spChg chg="add del mod">
          <ac:chgData name="Bill Spackman" userId="849b6321-22bb-4469-8aff-fe8745370ce3" providerId="ADAL" clId="{355FD4A2-0033-4588-8EBC-2A6B797FE4D0}" dt="2019-11-23T20:00:15.056" v="540" actId="26606"/>
          <ac:spMkLst>
            <pc:docMk/>
            <pc:sldMk cId="448976033" sldId="276"/>
            <ac:spMk id="6" creationId="{8D58C1CF-B98D-40DA-8764-58F22AD09900}"/>
          </ac:spMkLst>
        </pc:spChg>
        <pc:spChg chg="add del">
          <ac:chgData name="Bill Spackman" userId="849b6321-22bb-4469-8aff-fe8745370ce3" providerId="ADAL" clId="{355FD4A2-0033-4588-8EBC-2A6B797FE4D0}" dt="2019-11-23T19:58:22.770" v="519" actId="26606"/>
          <ac:spMkLst>
            <pc:docMk/>
            <pc:sldMk cId="448976033" sldId="276"/>
            <ac:spMk id="7" creationId="{C8417673-F529-49EC-8402-EC8515FAD3D3}"/>
          </ac:spMkLst>
        </pc:spChg>
        <pc:spChg chg="add del">
          <ac:chgData name="Bill Spackman" userId="849b6321-22bb-4469-8aff-fe8745370ce3" providerId="ADAL" clId="{355FD4A2-0033-4588-8EBC-2A6B797FE4D0}" dt="2019-11-23T19:58:12.700" v="509" actId="26606"/>
          <ac:spMkLst>
            <pc:docMk/>
            <pc:sldMk cId="448976033" sldId="276"/>
            <ac:spMk id="8" creationId="{C83A5C14-ED91-4CD1-809E-D29FF97C9AF5}"/>
          </ac:spMkLst>
        </pc:spChg>
        <pc:spChg chg="add del">
          <ac:chgData name="Bill Spackman" userId="849b6321-22bb-4469-8aff-fe8745370ce3" providerId="ADAL" clId="{355FD4A2-0033-4588-8EBC-2A6B797FE4D0}" dt="2019-11-23T19:58:24.511" v="521" actId="26606"/>
          <ac:spMkLst>
            <pc:docMk/>
            <pc:sldMk cId="448976033" sldId="276"/>
            <ac:spMk id="9" creationId="{693B08FD-5ECC-4728-AA84-CD6AC875BF8E}"/>
          </ac:spMkLst>
        </pc:spChg>
        <pc:spChg chg="add del">
          <ac:chgData name="Bill Spackman" userId="849b6321-22bb-4469-8aff-fe8745370ce3" providerId="ADAL" clId="{355FD4A2-0033-4588-8EBC-2A6B797FE4D0}" dt="2019-11-23T19:58:12.700" v="509" actId="26606"/>
          <ac:spMkLst>
            <pc:docMk/>
            <pc:sldMk cId="448976033" sldId="276"/>
            <ac:spMk id="10" creationId="{56065185-5C34-4F86-AA96-AA4D065B0EF4}"/>
          </ac:spMkLst>
        </pc:spChg>
        <pc:spChg chg="add del">
          <ac:chgData name="Bill Spackman" userId="849b6321-22bb-4469-8aff-fe8745370ce3" providerId="ADAL" clId="{355FD4A2-0033-4588-8EBC-2A6B797FE4D0}" dt="2019-11-23T19:58:24.511" v="521" actId="26606"/>
          <ac:spMkLst>
            <pc:docMk/>
            <pc:sldMk cId="448976033" sldId="276"/>
            <ac:spMk id="11" creationId="{2549107E-EC98-4933-8F8F-A1713C393B7E}"/>
          </ac:spMkLst>
        </pc:spChg>
        <pc:spChg chg="add del">
          <ac:chgData name="Bill Spackman" userId="849b6321-22bb-4469-8aff-fe8745370ce3" providerId="ADAL" clId="{355FD4A2-0033-4588-8EBC-2A6B797FE4D0}" dt="2019-11-23T19:58:15.795" v="511" actId="26606"/>
          <ac:spMkLst>
            <pc:docMk/>
            <pc:sldMk cId="448976033" sldId="276"/>
            <ac:spMk id="12" creationId="{693B08FD-5ECC-4728-AA84-CD6AC875BF8E}"/>
          </ac:spMkLst>
        </pc:spChg>
        <pc:spChg chg="add del">
          <ac:chgData name="Bill Spackman" userId="849b6321-22bb-4469-8aff-fe8745370ce3" providerId="ADAL" clId="{355FD4A2-0033-4588-8EBC-2A6B797FE4D0}" dt="2019-11-23T19:58:15.795" v="511" actId="26606"/>
          <ac:spMkLst>
            <pc:docMk/>
            <pc:sldMk cId="448976033" sldId="276"/>
            <ac:spMk id="13" creationId="{2549107E-EC98-4933-8F8F-A1713C393B7E}"/>
          </ac:spMkLst>
        </pc:spChg>
        <pc:spChg chg="add del">
          <ac:chgData name="Bill Spackman" userId="849b6321-22bb-4469-8aff-fe8745370ce3" providerId="ADAL" clId="{355FD4A2-0033-4588-8EBC-2A6B797FE4D0}" dt="2019-11-23T20:00:36.678" v="562" actId="26606"/>
          <ac:spMkLst>
            <pc:docMk/>
            <pc:sldMk cId="448976033" sldId="276"/>
            <ac:spMk id="14" creationId="{68AF5748-FED8-45BA-8631-26D1D10F3246}"/>
          </ac:spMkLst>
        </pc:spChg>
        <pc:spChg chg="add del">
          <ac:chgData name="Bill Spackman" userId="849b6321-22bb-4469-8aff-fe8745370ce3" providerId="ADAL" clId="{355FD4A2-0033-4588-8EBC-2A6B797FE4D0}" dt="2019-11-23T19:58:16.129" v="513" actId="26606"/>
          <ac:spMkLst>
            <pc:docMk/>
            <pc:sldMk cId="448976033" sldId="276"/>
            <ac:spMk id="15" creationId="{C83A5C14-ED91-4CD1-809E-D29FF97C9AF5}"/>
          </ac:spMkLst>
        </pc:spChg>
        <pc:spChg chg="add del">
          <ac:chgData name="Bill Spackman" userId="849b6321-22bb-4469-8aff-fe8745370ce3" providerId="ADAL" clId="{355FD4A2-0033-4588-8EBC-2A6B797FE4D0}" dt="2019-11-23T19:58:16.129" v="513" actId="26606"/>
          <ac:spMkLst>
            <pc:docMk/>
            <pc:sldMk cId="448976033" sldId="276"/>
            <ac:spMk id="16" creationId="{56065185-5C34-4F86-AA96-AA4D065B0EF4}"/>
          </ac:spMkLst>
        </pc:spChg>
        <pc:spChg chg="add del">
          <ac:chgData name="Bill Spackman" userId="849b6321-22bb-4469-8aff-fe8745370ce3" providerId="ADAL" clId="{355FD4A2-0033-4588-8EBC-2A6B797FE4D0}" dt="2019-11-23T20:00:36.678" v="562" actId="26606"/>
          <ac:spMkLst>
            <pc:docMk/>
            <pc:sldMk cId="448976033" sldId="276"/>
            <ac:spMk id="17" creationId="{AF2F604E-43BE-4DC3-B983-E071523364F8}"/>
          </ac:spMkLst>
        </pc:spChg>
        <pc:spChg chg="add del">
          <ac:chgData name="Bill Spackman" userId="849b6321-22bb-4469-8aff-fe8745370ce3" providerId="ADAL" clId="{355FD4A2-0033-4588-8EBC-2A6B797FE4D0}" dt="2019-11-23T20:00:36.678" v="562" actId="26606"/>
          <ac:spMkLst>
            <pc:docMk/>
            <pc:sldMk cId="448976033" sldId="276"/>
            <ac:spMk id="18" creationId="{08C9B587-E65E-4B52-B37C-ABEBB6E87928}"/>
          </ac:spMkLst>
        </pc:spChg>
        <pc:spChg chg="add del">
          <ac:chgData name="Bill Spackman" userId="849b6321-22bb-4469-8aff-fe8745370ce3" providerId="ADAL" clId="{355FD4A2-0033-4588-8EBC-2A6B797FE4D0}" dt="2019-11-23T20:00:42.067" v="563" actId="478"/>
          <ac:spMkLst>
            <pc:docMk/>
            <pc:sldMk cId="448976033" sldId="276"/>
            <ac:spMk id="22" creationId="{7740F220-149E-4210-86D6-CCB543D19C19}"/>
          </ac:spMkLst>
        </pc:spChg>
        <pc:spChg chg="add del">
          <ac:chgData name="Bill Spackman" userId="849b6321-22bb-4469-8aff-fe8745370ce3" providerId="ADAL" clId="{355FD4A2-0033-4588-8EBC-2A6B797FE4D0}" dt="2019-11-23T20:00:36.627" v="561" actId="26606"/>
          <ac:spMkLst>
            <pc:docMk/>
            <pc:sldMk cId="448976033" sldId="276"/>
            <ac:spMk id="23" creationId="{E91DC736-0EF8-4F87-9146-EBF1D2EE4D3D}"/>
          </ac:spMkLst>
        </pc:spChg>
        <pc:spChg chg="add del">
          <ac:chgData name="Bill Spackman" userId="849b6321-22bb-4469-8aff-fe8745370ce3" providerId="ADAL" clId="{355FD4A2-0033-4588-8EBC-2A6B797FE4D0}" dt="2019-11-23T20:00:36.627" v="561" actId="26606"/>
          <ac:spMkLst>
            <pc:docMk/>
            <pc:sldMk cId="448976033" sldId="276"/>
            <ac:spMk id="25" creationId="{097CD68E-23E3-4007-8847-CD0944C4F7BE}"/>
          </ac:spMkLst>
        </pc:spChg>
        <pc:spChg chg="add del">
          <ac:chgData name="Bill Spackman" userId="849b6321-22bb-4469-8aff-fe8745370ce3" providerId="ADAL" clId="{355FD4A2-0033-4588-8EBC-2A6B797FE4D0}" dt="2019-11-23T20:00:36.627" v="561" actId="26606"/>
          <ac:spMkLst>
            <pc:docMk/>
            <pc:sldMk cId="448976033" sldId="276"/>
            <ac:spMk id="27" creationId="{AF2F604E-43BE-4DC3-B983-E071523364F8}"/>
          </ac:spMkLst>
        </pc:spChg>
        <pc:spChg chg="add del">
          <ac:chgData name="Bill Spackman" userId="849b6321-22bb-4469-8aff-fe8745370ce3" providerId="ADAL" clId="{355FD4A2-0033-4588-8EBC-2A6B797FE4D0}" dt="2019-11-23T20:00:36.627" v="561" actId="26606"/>
          <ac:spMkLst>
            <pc:docMk/>
            <pc:sldMk cId="448976033" sldId="276"/>
            <ac:spMk id="29" creationId="{08C9B587-E65E-4B52-B37C-ABEBB6E87928}"/>
          </ac:spMkLst>
        </pc:spChg>
        <pc:spChg chg="add">
          <ac:chgData name="Bill Spackman" userId="849b6321-22bb-4469-8aff-fe8745370ce3" providerId="ADAL" clId="{355FD4A2-0033-4588-8EBC-2A6B797FE4D0}" dt="2019-11-23T20:00:36.678" v="562" actId="26606"/>
          <ac:spMkLst>
            <pc:docMk/>
            <pc:sldMk cId="448976033" sldId="276"/>
            <ac:spMk id="31" creationId="{98E79BE4-34FE-485A-98A5-92CE8F7C4743}"/>
          </ac:spMkLst>
        </pc:spChg>
        <pc:spChg chg="add">
          <ac:chgData name="Bill Spackman" userId="849b6321-22bb-4469-8aff-fe8745370ce3" providerId="ADAL" clId="{355FD4A2-0033-4588-8EBC-2A6B797FE4D0}" dt="2019-11-23T20:00:36.678" v="562" actId="26606"/>
          <ac:spMkLst>
            <pc:docMk/>
            <pc:sldMk cId="448976033" sldId="276"/>
            <ac:spMk id="32" creationId="{50E4C519-FBE9-4ABE-A8F9-C2CBE326932F}"/>
          </ac:spMkLst>
        </pc:spChg>
        <pc:spChg chg="add">
          <ac:chgData name="Bill Spackman" userId="849b6321-22bb-4469-8aff-fe8745370ce3" providerId="ADAL" clId="{355FD4A2-0033-4588-8EBC-2A6B797FE4D0}" dt="2019-11-23T20:00:36.678" v="562" actId="26606"/>
          <ac:spMkLst>
            <pc:docMk/>
            <pc:sldMk cId="448976033" sldId="276"/>
            <ac:spMk id="33" creationId="{7A5F0580-5EE9-419F-96EE-B6529EF6E7D0}"/>
          </ac:spMkLst>
        </pc:spChg>
        <pc:spChg chg="add">
          <ac:chgData name="Bill Spackman" userId="849b6321-22bb-4469-8aff-fe8745370ce3" providerId="ADAL" clId="{355FD4A2-0033-4588-8EBC-2A6B797FE4D0}" dt="2019-11-23T20:00:36.678" v="562" actId="26606"/>
          <ac:spMkLst>
            <pc:docMk/>
            <pc:sldMk cId="448976033" sldId="276"/>
            <ac:spMk id="34" creationId="{80EC29FB-299E-49F3-8C7B-01199632A30F}"/>
          </ac:spMkLst>
        </pc:spChg>
        <pc:spChg chg="add">
          <ac:chgData name="Bill Spackman" userId="849b6321-22bb-4469-8aff-fe8745370ce3" providerId="ADAL" clId="{355FD4A2-0033-4588-8EBC-2A6B797FE4D0}" dt="2019-11-23T20:00:36.678" v="562" actId="26606"/>
          <ac:spMkLst>
            <pc:docMk/>
            <pc:sldMk cId="448976033" sldId="276"/>
            <ac:spMk id="35" creationId="{C29A2522-B27A-45C5-897B-79A1407D159A}"/>
          </ac:spMkLst>
        </pc:spChg>
        <pc:picChg chg="add del mod ord">
          <ac:chgData name="Bill Spackman" userId="849b6321-22bb-4469-8aff-fe8745370ce3" providerId="ADAL" clId="{355FD4A2-0033-4588-8EBC-2A6B797FE4D0}" dt="2019-11-23T20:00:36.678" v="562" actId="26606"/>
          <ac:picMkLst>
            <pc:docMk/>
            <pc:sldMk cId="448976033" sldId="276"/>
            <ac:picMk id="3" creationId="{D08D30B1-D26D-414D-BA18-5BDA1B06E90A}"/>
          </ac:picMkLst>
        </pc:picChg>
        <pc:picChg chg="add del">
          <ac:chgData name="Bill Spackman" userId="849b6321-22bb-4469-8aff-fe8745370ce3" providerId="ADAL" clId="{355FD4A2-0033-4588-8EBC-2A6B797FE4D0}" dt="2019-11-23T19:58:20.609" v="517" actId="26606"/>
          <ac:picMkLst>
            <pc:docMk/>
            <pc:sldMk cId="448976033" sldId="276"/>
            <ac:picMk id="5" creationId="{CB607B98-7700-4DC9-8BE8-A876255F9C52}"/>
          </ac:picMkLst>
        </pc:picChg>
      </pc:sldChg>
      <pc:sldChg chg="addSp delSp modSp add">
        <pc:chgData name="Bill Spackman" userId="849b6321-22bb-4469-8aff-fe8745370ce3" providerId="ADAL" clId="{355FD4A2-0033-4588-8EBC-2A6B797FE4D0}" dt="2019-11-23T19:33:49.809" v="442" actId="27636"/>
        <pc:sldMkLst>
          <pc:docMk/>
          <pc:sldMk cId="3647309724" sldId="277"/>
        </pc:sldMkLst>
        <pc:spChg chg="mod">
          <ac:chgData name="Bill Spackman" userId="849b6321-22bb-4469-8aff-fe8745370ce3" providerId="ADAL" clId="{355FD4A2-0033-4588-8EBC-2A6B797FE4D0}" dt="2019-11-23T19:32:22.414" v="418" actId="26606"/>
          <ac:spMkLst>
            <pc:docMk/>
            <pc:sldMk cId="3647309724" sldId="277"/>
            <ac:spMk id="2" creationId="{5EC84B71-462D-496C-AC81-C2BE665A30CE}"/>
          </ac:spMkLst>
        </pc:spChg>
        <pc:spChg chg="mod">
          <ac:chgData name="Bill Spackman" userId="849b6321-22bb-4469-8aff-fe8745370ce3" providerId="ADAL" clId="{355FD4A2-0033-4588-8EBC-2A6B797FE4D0}" dt="2019-11-23T19:33:49.809" v="442" actId="27636"/>
          <ac:spMkLst>
            <pc:docMk/>
            <pc:sldMk cId="3647309724" sldId="277"/>
            <ac:spMk id="4" creationId="{256FB9B2-6B2A-4045-989B-0490C044ABF0}"/>
          </ac:spMkLst>
        </pc:spChg>
        <pc:spChg chg="add del">
          <ac:chgData name="Bill Spackman" userId="849b6321-22bb-4469-8aff-fe8745370ce3" providerId="ADAL" clId="{355FD4A2-0033-4588-8EBC-2A6B797FE4D0}" dt="2019-11-22T01:51:29.205" v="295" actId="26606"/>
          <ac:spMkLst>
            <pc:docMk/>
            <pc:sldMk cId="3647309724" sldId="277"/>
            <ac:spMk id="9" creationId="{CBB2B1F0-0DD6-4744-9A46-7A344FB48E40}"/>
          </ac:spMkLst>
        </pc:spChg>
        <pc:spChg chg="add del">
          <ac:chgData name="Bill Spackman" userId="849b6321-22bb-4469-8aff-fe8745370ce3" providerId="ADAL" clId="{355FD4A2-0033-4588-8EBC-2A6B797FE4D0}" dt="2019-11-22T01:51:29.205" v="295" actId="26606"/>
          <ac:spMkLst>
            <pc:docMk/>
            <pc:sldMk cId="3647309724" sldId="277"/>
            <ac:spMk id="11" creationId="{52D502E5-F6B4-4D58-B4AE-FC466FF15EE8}"/>
          </ac:spMkLst>
        </pc:spChg>
        <pc:spChg chg="add del">
          <ac:chgData name="Bill Spackman" userId="849b6321-22bb-4469-8aff-fe8745370ce3" providerId="ADAL" clId="{355FD4A2-0033-4588-8EBC-2A6B797FE4D0}" dt="2019-11-22T01:51:29.205" v="295" actId="26606"/>
          <ac:spMkLst>
            <pc:docMk/>
            <pc:sldMk cId="3647309724" sldId="277"/>
            <ac:spMk id="13" creationId="{9DECDBF4-02B6-4BB4-B65B-B8107AD6A9E8}"/>
          </ac:spMkLst>
        </pc:spChg>
        <pc:spChg chg="add del">
          <ac:chgData name="Bill Spackman" userId="849b6321-22bb-4469-8aff-fe8745370ce3" providerId="ADAL" clId="{355FD4A2-0033-4588-8EBC-2A6B797FE4D0}" dt="2019-11-22T01:51:29.205" v="295" actId="26606"/>
          <ac:spMkLst>
            <pc:docMk/>
            <pc:sldMk cId="3647309724" sldId="277"/>
            <ac:spMk id="18" creationId="{3B854194-185D-494D-905C-7C7CB2E30F6E}"/>
          </ac:spMkLst>
        </pc:spChg>
        <pc:spChg chg="add del">
          <ac:chgData name="Bill Spackman" userId="849b6321-22bb-4469-8aff-fe8745370ce3" providerId="ADAL" clId="{355FD4A2-0033-4588-8EBC-2A6B797FE4D0}" dt="2019-11-22T01:51:29.205" v="295" actId="26606"/>
          <ac:spMkLst>
            <pc:docMk/>
            <pc:sldMk cId="3647309724" sldId="277"/>
            <ac:spMk id="20" creationId="{B4F5FA0D-0104-4987-8241-EFF7C85B88DE}"/>
          </ac:spMkLst>
        </pc:spChg>
        <pc:spChg chg="del">
          <ac:chgData name="Bill Spackman" userId="849b6321-22bb-4469-8aff-fe8745370ce3" providerId="ADAL" clId="{355FD4A2-0033-4588-8EBC-2A6B797FE4D0}" dt="2019-11-23T19:32:22.414" v="418" actId="26606"/>
          <ac:spMkLst>
            <pc:docMk/>
            <pc:sldMk cId="3647309724" sldId="277"/>
            <ac:spMk id="53" creationId="{6BEF4656-0683-4420-BED2-A1C88CED7D80}"/>
          </ac:spMkLst>
        </pc:spChg>
        <pc:spChg chg="del">
          <ac:chgData name="Bill Spackman" userId="849b6321-22bb-4469-8aff-fe8745370ce3" providerId="ADAL" clId="{355FD4A2-0033-4588-8EBC-2A6B797FE4D0}" dt="2019-11-23T19:32:22.414" v="418" actId="26606"/>
          <ac:spMkLst>
            <pc:docMk/>
            <pc:sldMk cId="3647309724" sldId="277"/>
            <ac:spMk id="78" creationId="{C4CCB850-8E75-43A0-AE24-BEE25764B197}"/>
          </ac:spMkLst>
        </pc:spChg>
        <pc:spChg chg="add">
          <ac:chgData name="Bill Spackman" userId="849b6321-22bb-4469-8aff-fe8745370ce3" providerId="ADAL" clId="{355FD4A2-0033-4588-8EBC-2A6B797FE4D0}" dt="2019-11-23T19:32:22.414" v="418" actId="26606"/>
          <ac:spMkLst>
            <pc:docMk/>
            <pc:sldMk cId="3647309724" sldId="277"/>
            <ac:spMk id="83" creationId="{1C799903-48D5-4A31-A1A2-541072D9771E}"/>
          </ac:spMkLst>
        </pc:spChg>
        <pc:spChg chg="add">
          <ac:chgData name="Bill Spackman" userId="849b6321-22bb-4469-8aff-fe8745370ce3" providerId="ADAL" clId="{355FD4A2-0033-4588-8EBC-2A6B797FE4D0}" dt="2019-11-23T19:32:22.414" v="418" actId="26606"/>
          <ac:spMkLst>
            <pc:docMk/>
            <pc:sldMk cId="3647309724" sldId="277"/>
            <ac:spMk id="85" creationId="{8EFFF109-FC58-4FD3-BE05-9775A1310F55}"/>
          </ac:spMkLst>
        </pc:spChg>
        <pc:spChg chg="add">
          <ac:chgData name="Bill Spackman" userId="849b6321-22bb-4469-8aff-fe8745370ce3" providerId="ADAL" clId="{355FD4A2-0033-4588-8EBC-2A6B797FE4D0}" dt="2019-11-23T19:32:22.414" v="418" actId="26606"/>
          <ac:spMkLst>
            <pc:docMk/>
            <pc:sldMk cId="3647309724" sldId="277"/>
            <ac:spMk id="87" creationId="{E1B96AD6-92A9-4273-A62B-96A1C3E0BA95}"/>
          </ac:spMkLst>
        </pc:spChg>
        <pc:spChg chg="add">
          <ac:chgData name="Bill Spackman" userId="849b6321-22bb-4469-8aff-fe8745370ce3" providerId="ADAL" clId="{355FD4A2-0033-4588-8EBC-2A6B797FE4D0}" dt="2019-11-23T19:32:22.414" v="418" actId="26606"/>
          <ac:spMkLst>
            <pc:docMk/>
            <pc:sldMk cId="3647309724" sldId="277"/>
            <ac:spMk id="89" creationId="{463EEC44-1BA3-44ED-81FC-A644B04B2A44}"/>
          </ac:spMkLst>
        </pc:spChg>
        <pc:grpChg chg="del">
          <ac:chgData name="Bill Spackman" userId="849b6321-22bb-4469-8aff-fe8745370ce3" providerId="ADAL" clId="{355FD4A2-0033-4588-8EBC-2A6B797FE4D0}" dt="2019-11-23T19:32:22.414" v="418" actId="26606"/>
          <ac:grpSpMkLst>
            <pc:docMk/>
            <pc:sldMk cId="3647309724" sldId="277"/>
            <ac:grpSpMk id="55" creationId="{C40C6DFE-A65D-4403-B6BC-B3955D185AF4}"/>
          </ac:grpSpMkLst>
        </pc:grpChg>
        <pc:picChg chg="add del">
          <ac:chgData name="Bill Spackman" userId="849b6321-22bb-4469-8aff-fe8745370ce3" providerId="ADAL" clId="{355FD4A2-0033-4588-8EBC-2A6B797FE4D0}" dt="2019-11-22T01:51:29.205" v="295" actId="26606"/>
          <ac:picMkLst>
            <pc:docMk/>
            <pc:sldMk cId="3647309724" sldId="277"/>
            <ac:picMk id="22" creationId="{2897127E-6CEF-446C-BE87-93B7C46E49D1}"/>
          </ac:picMkLst>
        </pc:picChg>
      </pc:sldChg>
      <pc:sldChg chg="addSp delSp modSp add delDesignElem">
        <pc:chgData name="Bill Spackman" userId="849b6321-22bb-4469-8aff-fe8745370ce3" providerId="ADAL" clId="{355FD4A2-0033-4588-8EBC-2A6B797FE4D0}" dt="2019-11-22T01:48:13.077" v="279" actId="1076"/>
        <pc:sldMkLst>
          <pc:docMk/>
          <pc:sldMk cId="3660913846" sldId="279"/>
        </pc:sldMkLst>
        <pc:spChg chg="mod">
          <ac:chgData name="Bill Spackman" userId="849b6321-22bb-4469-8aff-fe8745370ce3" providerId="ADAL" clId="{355FD4A2-0033-4588-8EBC-2A6B797FE4D0}" dt="2019-11-22T01:43:59.226" v="225" actId="20577"/>
          <ac:spMkLst>
            <pc:docMk/>
            <pc:sldMk cId="3660913846" sldId="279"/>
            <ac:spMk id="2" creationId="{5EC84B71-462D-496C-AC81-C2BE665A30CE}"/>
          </ac:spMkLst>
        </pc:spChg>
        <pc:spChg chg="mod">
          <ac:chgData name="Bill Spackman" userId="849b6321-22bb-4469-8aff-fe8745370ce3" providerId="ADAL" clId="{355FD4A2-0033-4588-8EBC-2A6B797FE4D0}" dt="2019-11-22T01:46:06.678" v="249"/>
          <ac:spMkLst>
            <pc:docMk/>
            <pc:sldMk cId="3660913846" sldId="279"/>
            <ac:spMk id="4" creationId="{256FB9B2-6B2A-4045-989B-0490C044ABF0}"/>
          </ac:spMkLst>
        </pc:spChg>
        <pc:spChg chg="add mod">
          <ac:chgData name="Bill Spackman" userId="849b6321-22bb-4469-8aff-fe8745370ce3" providerId="ADAL" clId="{355FD4A2-0033-4588-8EBC-2A6B797FE4D0}" dt="2019-11-22T01:46:25.228" v="256" actId="27636"/>
          <ac:spMkLst>
            <pc:docMk/>
            <pc:sldMk cId="3660913846" sldId="279"/>
            <ac:spMk id="5" creationId="{CCB3D67F-97AB-499C-8B35-2C843746E168}"/>
          </ac:spMkLst>
        </pc:spChg>
        <pc:spChg chg="add del mod">
          <ac:chgData name="Bill Spackman" userId="849b6321-22bb-4469-8aff-fe8745370ce3" providerId="ADAL" clId="{355FD4A2-0033-4588-8EBC-2A6B797FE4D0}" dt="2019-11-22T01:46:21.505" v="254" actId="478"/>
          <ac:spMkLst>
            <pc:docMk/>
            <pc:sldMk cId="3660913846" sldId="279"/>
            <ac:spMk id="6" creationId="{DD004D4C-82D4-4802-95DD-419E7D77D587}"/>
          </ac:spMkLst>
        </pc:spChg>
        <pc:spChg chg="del">
          <ac:chgData name="Bill Spackman" userId="849b6321-22bb-4469-8aff-fe8745370ce3" providerId="ADAL" clId="{355FD4A2-0033-4588-8EBC-2A6B797FE4D0}" dt="2019-11-22T01:46:01.190" v="247"/>
          <ac:spMkLst>
            <pc:docMk/>
            <pc:sldMk cId="3660913846" sldId="279"/>
            <ac:spMk id="9" creationId="{CBB2B1F0-0DD6-4744-9A46-7A344FB48E40}"/>
          </ac:spMkLst>
        </pc:spChg>
        <pc:spChg chg="del">
          <ac:chgData name="Bill Spackman" userId="849b6321-22bb-4469-8aff-fe8745370ce3" providerId="ADAL" clId="{355FD4A2-0033-4588-8EBC-2A6B797FE4D0}" dt="2019-11-22T01:46:01.190" v="247"/>
          <ac:spMkLst>
            <pc:docMk/>
            <pc:sldMk cId="3660913846" sldId="279"/>
            <ac:spMk id="11" creationId="{52D502E5-F6B4-4D58-B4AE-FC466FF15EE8}"/>
          </ac:spMkLst>
        </pc:spChg>
        <pc:spChg chg="del">
          <ac:chgData name="Bill Spackman" userId="849b6321-22bb-4469-8aff-fe8745370ce3" providerId="ADAL" clId="{355FD4A2-0033-4588-8EBC-2A6B797FE4D0}" dt="2019-11-22T01:46:01.190" v="247"/>
          <ac:spMkLst>
            <pc:docMk/>
            <pc:sldMk cId="3660913846" sldId="279"/>
            <ac:spMk id="13" creationId="{9DECDBF4-02B6-4BB4-B65B-B8107AD6A9E8}"/>
          </ac:spMkLst>
        </pc:spChg>
        <pc:picChg chg="add mod">
          <ac:chgData name="Bill Spackman" userId="849b6321-22bb-4469-8aff-fe8745370ce3" providerId="ADAL" clId="{355FD4A2-0033-4588-8EBC-2A6B797FE4D0}" dt="2019-11-22T01:48:13.077" v="279" actId="1076"/>
          <ac:picMkLst>
            <pc:docMk/>
            <pc:sldMk cId="3660913846" sldId="279"/>
            <ac:picMk id="3" creationId="{F4D1CD22-E9A0-4C17-A1DB-5F89B0D9D533}"/>
          </ac:picMkLst>
        </pc:picChg>
        <pc:picChg chg="add mod">
          <ac:chgData name="Bill Spackman" userId="849b6321-22bb-4469-8aff-fe8745370ce3" providerId="ADAL" clId="{355FD4A2-0033-4588-8EBC-2A6B797FE4D0}" dt="2019-11-22T01:47:00.941" v="263" actId="1076"/>
          <ac:picMkLst>
            <pc:docMk/>
            <pc:sldMk cId="3660913846" sldId="279"/>
            <ac:picMk id="7" creationId="{16F949C3-B40A-444F-8F47-68F230C86AA8}"/>
          </ac:picMkLst>
        </pc:picChg>
      </pc:sldChg>
      <pc:sldChg chg="addSp delSp modSp add delDesignElem">
        <pc:chgData name="Bill Spackman" userId="849b6321-22bb-4469-8aff-fe8745370ce3" providerId="ADAL" clId="{355FD4A2-0033-4588-8EBC-2A6B797FE4D0}" dt="2019-11-23T19:45:20.503" v="456" actId="1076"/>
        <pc:sldMkLst>
          <pc:docMk/>
          <pc:sldMk cId="2743511596" sldId="281"/>
        </pc:sldMkLst>
        <pc:spChg chg="mod">
          <ac:chgData name="Bill Spackman" userId="849b6321-22bb-4469-8aff-fe8745370ce3" providerId="ADAL" clId="{355FD4A2-0033-4588-8EBC-2A6B797FE4D0}" dt="2019-11-22T01:43:44.241" v="218" actId="6549"/>
          <ac:spMkLst>
            <pc:docMk/>
            <pc:sldMk cId="2743511596" sldId="281"/>
            <ac:spMk id="2" creationId="{5EC84B71-462D-496C-AC81-C2BE665A30CE}"/>
          </ac:spMkLst>
        </pc:spChg>
        <pc:spChg chg="add mod">
          <ac:chgData name="Bill Spackman" userId="849b6321-22bb-4469-8aff-fe8745370ce3" providerId="ADAL" clId="{355FD4A2-0033-4588-8EBC-2A6B797FE4D0}" dt="2019-11-23T19:45:07.699" v="451" actId="1076"/>
          <ac:spMkLst>
            <pc:docMk/>
            <pc:sldMk cId="2743511596" sldId="281"/>
            <ac:spMk id="3" creationId="{AC2B9D0E-B247-49AD-8DA2-2706742AAC1F}"/>
          </ac:spMkLst>
        </pc:spChg>
        <pc:spChg chg="del mod">
          <ac:chgData name="Bill Spackman" userId="849b6321-22bb-4469-8aff-fe8745370ce3" providerId="ADAL" clId="{355FD4A2-0033-4588-8EBC-2A6B797FE4D0}" dt="2019-11-22T01:47:15.233" v="267" actId="478"/>
          <ac:spMkLst>
            <pc:docMk/>
            <pc:sldMk cId="2743511596" sldId="281"/>
            <ac:spMk id="4" creationId="{256FB9B2-6B2A-4045-989B-0490C044ABF0}"/>
          </ac:spMkLst>
        </pc:spChg>
        <pc:spChg chg="del">
          <ac:chgData name="Bill Spackman" userId="849b6321-22bb-4469-8aff-fe8745370ce3" providerId="ADAL" clId="{355FD4A2-0033-4588-8EBC-2A6B797FE4D0}" dt="2019-11-22T01:47:10.392" v="265"/>
          <ac:spMkLst>
            <pc:docMk/>
            <pc:sldMk cId="2743511596" sldId="281"/>
            <ac:spMk id="9" creationId="{CBB2B1F0-0DD6-4744-9A46-7A344FB48E40}"/>
          </ac:spMkLst>
        </pc:spChg>
        <pc:spChg chg="del">
          <ac:chgData name="Bill Spackman" userId="849b6321-22bb-4469-8aff-fe8745370ce3" providerId="ADAL" clId="{355FD4A2-0033-4588-8EBC-2A6B797FE4D0}" dt="2019-11-22T01:47:10.392" v="265"/>
          <ac:spMkLst>
            <pc:docMk/>
            <pc:sldMk cId="2743511596" sldId="281"/>
            <ac:spMk id="11" creationId="{52D502E5-F6B4-4D58-B4AE-FC466FF15EE8}"/>
          </ac:spMkLst>
        </pc:spChg>
        <pc:spChg chg="del">
          <ac:chgData name="Bill Spackman" userId="849b6321-22bb-4469-8aff-fe8745370ce3" providerId="ADAL" clId="{355FD4A2-0033-4588-8EBC-2A6B797FE4D0}" dt="2019-11-22T01:47:10.392" v="265"/>
          <ac:spMkLst>
            <pc:docMk/>
            <pc:sldMk cId="2743511596" sldId="281"/>
            <ac:spMk id="13" creationId="{9DECDBF4-02B6-4BB4-B65B-B8107AD6A9E8}"/>
          </ac:spMkLst>
        </pc:spChg>
        <pc:picChg chg="add del mod">
          <ac:chgData name="Bill Spackman" userId="849b6321-22bb-4469-8aff-fe8745370ce3" providerId="ADAL" clId="{355FD4A2-0033-4588-8EBC-2A6B797FE4D0}" dt="2019-11-22T01:48:33.792" v="280" actId="478"/>
          <ac:picMkLst>
            <pc:docMk/>
            <pc:sldMk cId="2743511596" sldId="281"/>
            <ac:picMk id="5" creationId="{E5E8EF41-FB33-4E66-9667-32D76329B273}"/>
          </ac:picMkLst>
        </pc:picChg>
        <pc:picChg chg="add mod">
          <ac:chgData name="Bill Spackman" userId="849b6321-22bb-4469-8aff-fe8745370ce3" providerId="ADAL" clId="{355FD4A2-0033-4588-8EBC-2A6B797FE4D0}" dt="2019-11-23T19:45:13.156" v="453" actId="14100"/>
          <ac:picMkLst>
            <pc:docMk/>
            <pc:sldMk cId="2743511596" sldId="281"/>
            <ac:picMk id="6" creationId="{C4DE0E82-9A7D-468A-9EFE-D94742A87D52}"/>
          </ac:picMkLst>
        </pc:picChg>
        <pc:picChg chg="add mod">
          <ac:chgData name="Bill Spackman" userId="849b6321-22bb-4469-8aff-fe8745370ce3" providerId="ADAL" clId="{355FD4A2-0033-4588-8EBC-2A6B797FE4D0}" dt="2019-11-23T19:45:20.503" v="456" actId="1076"/>
          <ac:picMkLst>
            <pc:docMk/>
            <pc:sldMk cId="2743511596" sldId="281"/>
            <ac:picMk id="7" creationId="{6C6D943F-2330-4EDA-AE74-C037010705A0}"/>
          </ac:picMkLst>
        </pc:picChg>
      </pc:sldChg>
      <pc:sldChg chg="addSp delSp modSp add mod setBg setClrOvrMap">
        <pc:chgData name="Bill Spackman" userId="849b6321-22bb-4469-8aff-fe8745370ce3" providerId="ADAL" clId="{355FD4A2-0033-4588-8EBC-2A6B797FE4D0}" dt="2019-11-23T19:15:55.768" v="389" actId="26606"/>
        <pc:sldMkLst>
          <pc:docMk/>
          <pc:sldMk cId="3499894329" sldId="282"/>
        </pc:sldMkLst>
        <pc:spChg chg="del">
          <ac:chgData name="Bill Spackman" userId="849b6321-22bb-4469-8aff-fe8745370ce3" providerId="ADAL" clId="{355FD4A2-0033-4588-8EBC-2A6B797FE4D0}" dt="2019-11-23T19:14:44.239" v="297"/>
          <ac:spMkLst>
            <pc:docMk/>
            <pc:sldMk cId="3499894329" sldId="282"/>
            <ac:spMk id="2" creationId="{6F32DD53-DD78-4EA9-AB47-49B1378E1222}"/>
          </ac:spMkLst>
        </pc:spChg>
        <pc:spChg chg="del">
          <ac:chgData name="Bill Spackman" userId="849b6321-22bb-4469-8aff-fe8745370ce3" providerId="ADAL" clId="{355FD4A2-0033-4588-8EBC-2A6B797FE4D0}" dt="2019-11-23T19:14:44.239" v="297"/>
          <ac:spMkLst>
            <pc:docMk/>
            <pc:sldMk cId="3499894329" sldId="282"/>
            <ac:spMk id="3" creationId="{4AB750ED-C08B-4AF7-9847-671F2345BD25}"/>
          </ac:spMkLst>
        </pc:spChg>
        <pc:spChg chg="add mod ord">
          <ac:chgData name="Bill Spackman" userId="849b6321-22bb-4469-8aff-fe8745370ce3" providerId="ADAL" clId="{355FD4A2-0033-4588-8EBC-2A6B797FE4D0}" dt="2019-11-23T19:15:55.768" v="389" actId="26606"/>
          <ac:spMkLst>
            <pc:docMk/>
            <pc:sldMk cId="3499894329" sldId="282"/>
            <ac:spMk id="4" creationId="{ECCD9735-D3E5-4B61-A1DC-E9AA5AEEDE66}"/>
          </ac:spMkLst>
        </pc:spChg>
        <pc:spChg chg="add mod">
          <ac:chgData name="Bill Spackman" userId="849b6321-22bb-4469-8aff-fe8745370ce3" providerId="ADAL" clId="{355FD4A2-0033-4588-8EBC-2A6B797FE4D0}" dt="2019-11-23T19:15:55.768" v="389" actId="26606"/>
          <ac:spMkLst>
            <pc:docMk/>
            <pc:sldMk cId="3499894329" sldId="282"/>
            <ac:spMk id="5" creationId="{0ED91FE6-D5C3-4744-898C-7E3021C0CA0C}"/>
          </ac:spMkLst>
        </pc:spChg>
        <pc:spChg chg="add del">
          <ac:chgData name="Bill Spackman" userId="849b6321-22bb-4469-8aff-fe8745370ce3" providerId="ADAL" clId="{355FD4A2-0033-4588-8EBC-2A6B797FE4D0}" dt="2019-11-23T19:15:55.734" v="388" actId="26606"/>
          <ac:spMkLst>
            <pc:docMk/>
            <pc:sldMk cId="3499894329" sldId="282"/>
            <ac:spMk id="12" creationId="{85872F57-7F42-4F97-8391-DDC8D0054C03}"/>
          </ac:spMkLst>
        </pc:spChg>
        <pc:spChg chg="add del">
          <ac:chgData name="Bill Spackman" userId="849b6321-22bb-4469-8aff-fe8745370ce3" providerId="ADAL" clId="{355FD4A2-0033-4588-8EBC-2A6B797FE4D0}" dt="2019-11-23T19:15:55.734" v="388" actId="26606"/>
          <ac:spMkLst>
            <pc:docMk/>
            <pc:sldMk cId="3499894329" sldId="282"/>
            <ac:spMk id="14" creationId="{04DC2037-48A0-4F22-B9D4-8EAEBC780AB4}"/>
          </ac:spMkLst>
        </pc:spChg>
        <pc:spChg chg="add del">
          <ac:chgData name="Bill Spackman" userId="849b6321-22bb-4469-8aff-fe8745370ce3" providerId="ADAL" clId="{355FD4A2-0033-4588-8EBC-2A6B797FE4D0}" dt="2019-11-23T19:15:51.141" v="386" actId="26606"/>
          <ac:spMkLst>
            <pc:docMk/>
            <pc:sldMk cId="3499894329" sldId="282"/>
            <ac:spMk id="15" creationId="{053FB2EE-284F-4C87-AB3D-BBF87A9FAB97}"/>
          </ac:spMkLst>
        </pc:spChg>
        <pc:spChg chg="add del">
          <ac:chgData name="Bill Spackman" userId="849b6321-22bb-4469-8aff-fe8745370ce3" providerId="ADAL" clId="{355FD4A2-0033-4588-8EBC-2A6B797FE4D0}" dt="2019-11-23T19:15:55.734" v="388" actId="26606"/>
          <ac:spMkLst>
            <pc:docMk/>
            <pc:sldMk cId="3499894329" sldId="282"/>
            <ac:spMk id="16" creationId="{0006CBFD-ADA0-43D1-9332-9C34CA1C76ED}"/>
          </ac:spMkLst>
        </pc:spChg>
        <pc:spChg chg="add del">
          <ac:chgData name="Bill Spackman" userId="849b6321-22bb-4469-8aff-fe8745370ce3" providerId="ADAL" clId="{355FD4A2-0033-4588-8EBC-2A6B797FE4D0}" dt="2019-11-23T19:15:55.734" v="388" actId="26606"/>
          <ac:spMkLst>
            <pc:docMk/>
            <pc:sldMk cId="3499894329" sldId="282"/>
            <ac:spMk id="17" creationId="{C66F2F30-5DC0-44A0-BFA6-E12F46ED16DA}"/>
          </ac:spMkLst>
        </pc:spChg>
        <pc:spChg chg="add del">
          <ac:chgData name="Bill Spackman" userId="849b6321-22bb-4469-8aff-fe8745370ce3" providerId="ADAL" clId="{355FD4A2-0033-4588-8EBC-2A6B797FE4D0}" dt="2019-11-23T19:15:55.734" v="388" actId="26606"/>
          <ac:spMkLst>
            <pc:docMk/>
            <pc:sldMk cId="3499894329" sldId="282"/>
            <ac:spMk id="18" creationId="{2B931666-F28F-45F3-A074-66D2272D580B}"/>
          </ac:spMkLst>
        </pc:spChg>
        <pc:spChg chg="add">
          <ac:chgData name="Bill Spackman" userId="849b6321-22bb-4469-8aff-fe8745370ce3" providerId="ADAL" clId="{355FD4A2-0033-4588-8EBC-2A6B797FE4D0}" dt="2019-11-23T19:15:55.768" v="389" actId="26606"/>
          <ac:spMkLst>
            <pc:docMk/>
            <pc:sldMk cId="3499894329" sldId="282"/>
            <ac:spMk id="20" creationId="{F1C4E306-BC28-4A7B-871B-1926F6FA6EF3}"/>
          </ac:spMkLst>
        </pc:spChg>
        <pc:spChg chg="add">
          <ac:chgData name="Bill Spackman" userId="849b6321-22bb-4469-8aff-fe8745370ce3" providerId="ADAL" clId="{355FD4A2-0033-4588-8EBC-2A6B797FE4D0}" dt="2019-11-23T19:15:55.768" v="389" actId="26606"/>
          <ac:spMkLst>
            <pc:docMk/>
            <pc:sldMk cId="3499894329" sldId="282"/>
            <ac:spMk id="21" creationId="{C3ECC9B4-989C-4F71-A6BC-DEBC1D9FD0BD}"/>
          </ac:spMkLst>
        </pc:spChg>
        <pc:spChg chg="add">
          <ac:chgData name="Bill Spackman" userId="849b6321-22bb-4469-8aff-fe8745370ce3" providerId="ADAL" clId="{355FD4A2-0033-4588-8EBC-2A6B797FE4D0}" dt="2019-11-23T19:15:55.768" v="389" actId="26606"/>
          <ac:spMkLst>
            <pc:docMk/>
            <pc:sldMk cId="3499894329" sldId="282"/>
            <ac:spMk id="22" creationId="{B782233E-BE7A-4B42-AFDA-F23FA56E7B05}"/>
          </ac:spMkLst>
        </pc:spChg>
        <pc:spChg chg="add">
          <ac:chgData name="Bill Spackman" userId="849b6321-22bb-4469-8aff-fe8745370ce3" providerId="ADAL" clId="{355FD4A2-0033-4588-8EBC-2A6B797FE4D0}" dt="2019-11-23T19:15:55.768" v="389" actId="26606"/>
          <ac:spMkLst>
            <pc:docMk/>
            <pc:sldMk cId="3499894329" sldId="282"/>
            <ac:spMk id="23" creationId="{B0E4BB4F-99AB-4C4E-A763-C5AC5273DF5D}"/>
          </ac:spMkLst>
        </pc:spChg>
        <pc:grpChg chg="add del">
          <ac:chgData name="Bill Spackman" userId="849b6321-22bb-4469-8aff-fe8745370ce3" providerId="ADAL" clId="{355FD4A2-0033-4588-8EBC-2A6B797FE4D0}" dt="2019-11-23T19:15:51.141" v="386" actId="26606"/>
          <ac:grpSpMkLst>
            <pc:docMk/>
            <pc:sldMk cId="3499894329" sldId="282"/>
            <ac:grpSpMk id="10" creationId="{D2C4BFA1-2075-4901-9E24-E41D1FDD51FD}"/>
          </ac:grpSpMkLst>
        </pc:grpChg>
      </pc:sldChg>
      <pc:sldChg chg="addSp modSp add mod setBg">
        <pc:chgData name="Bill Spackman" userId="849b6321-22bb-4469-8aff-fe8745370ce3" providerId="ADAL" clId="{355FD4A2-0033-4588-8EBC-2A6B797FE4D0}" dt="2019-11-23T19:57:52.158" v="506" actId="20577"/>
        <pc:sldMkLst>
          <pc:docMk/>
          <pc:sldMk cId="360617819" sldId="283"/>
        </pc:sldMkLst>
        <pc:spChg chg="mod">
          <ac:chgData name="Bill Spackman" userId="849b6321-22bb-4469-8aff-fe8745370ce3" providerId="ADAL" clId="{355FD4A2-0033-4588-8EBC-2A6B797FE4D0}" dt="2019-11-23T19:57:52.158" v="506" actId="20577"/>
          <ac:spMkLst>
            <pc:docMk/>
            <pc:sldMk cId="360617819" sldId="283"/>
            <ac:spMk id="2" creationId="{6F062BCF-8AE0-438B-8317-1AF6057E60D7}"/>
          </ac:spMkLst>
        </pc:spChg>
        <pc:spChg chg="add">
          <ac:chgData name="Bill Spackman" userId="849b6321-22bb-4469-8aff-fe8745370ce3" providerId="ADAL" clId="{355FD4A2-0033-4588-8EBC-2A6B797FE4D0}" dt="2019-11-23T19:57:19.059" v="478" actId="26606"/>
          <ac:spMkLst>
            <pc:docMk/>
            <pc:sldMk cId="360617819" sldId="283"/>
            <ac:spMk id="7" creationId="{B35D3C1D-A6AE-4FCA-BB76-A4748CE5DE55}"/>
          </ac:spMkLst>
        </pc:spChg>
        <pc:spChg chg="add">
          <ac:chgData name="Bill Spackman" userId="849b6321-22bb-4469-8aff-fe8745370ce3" providerId="ADAL" clId="{355FD4A2-0033-4588-8EBC-2A6B797FE4D0}" dt="2019-11-23T19:57:19.059" v="478" actId="26606"/>
          <ac:spMkLst>
            <pc:docMk/>
            <pc:sldMk cId="360617819" sldId="283"/>
            <ac:spMk id="9" creationId="{6D5BF818-2283-4CC9-A120-9225CEDFA6D2}"/>
          </ac:spMkLst>
        </pc:spChg>
        <pc:spChg chg="add">
          <ac:chgData name="Bill Spackman" userId="849b6321-22bb-4469-8aff-fe8745370ce3" providerId="ADAL" clId="{355FD4A2-0033-4588-8EBC-2A6B797FE4D0}" dt="2019-11-23T19:57:19.059" v="478" actId="26606"/>
          <ac:spMkLst>
            <pc:docMk/>
            <pc:sldMk cId="360617819" sldId="283"/>
            <ac:spMk id="11" creationId="{063A42EF-20CC-4BCC-9D0B-222CF3AAE8C9}"/>
          </ac:spMkLst>
        </pc:spChg>
      </pc:sldChg>
    </pc:docChg>
  </pc:docChgLst>
  <pc:docChgLst>
    <pc:chgData name="Yuyao Chen" userId="4b1a2a3f-6444-4f91-9c1d-27c537b3b598" providerId="ADAL" clId="{02D4338A-1726-4354-8F3D-F353A476D5A8}"/>
    <pc:docChg chg="undo custSel modSld">
      <pc:chgData name="Yuyao Chen" userId="4b1a2a3f-6444-4f91-9c1d-27c537b3b598" providerId="ADAL" clId="{02D4338A-1726-4354-8F3D-F353A476D5A8}" dt="2019-11-26T20:30:04.035" v="175" actId="20577"/>
      <pc:docMkLst>
        <pc:docMk/>
      </pc:docMkLst>
      <pc:sldChg chg="modSp">
        <pc:chgData name="Yuyao Chen" userId="4b1a2a3f-6444-4f91-9c1d-27c537b3b598" providerId="ADAL" clId="{02D4338A-1726-4354-8F3D-F353A476D5A8}" dt="2019-11-26T20:27:49.506" v="135" actId="20577"/>
        <pc:sldMkLst>
          <pc:docMk/>
          <pc:sldMk cId="769072412" sldId="260"/>
        </pc:sldMkLst>
        <pc:spChg chg="mod">
          <ac:chgData name="Yuyao Chen" userId="4b1a2a3f-6444-4f91-9c1d-27c537b3b598" providerId="ADAL" clId="{02D4338A-1726-4354-8F3D-F353A476D5A8}" dt="2019-11-26T20:27:49.506" v="135" actId="20577"/>
          <ac:spMkLst>
            <pc:docMk/>
            <pc:sldMk cId="769072412" sldId="260"/>
            <ac:spMk id="33" creationId="{0F97E9B5-8326-4242-B8AB-333BC98D2446}"/>
          </ac:spMkLst>
        </pc:spChg>
      </pc:sldChg>
      <pc:sldChg chg="modSp">
        <pc:chgData name="Yuyao Chen" userId="4b1a2a3f-6444-4f91-9c1d-27c537b3b598" providerId="ADAL" clId="{02D4338A-1726-4354-8F3D-F353A476D5A8}" dt="2019-11-26T20:28:20.737" v="149" actId="20577"/>
        <pc:sldMkLst>
          <pc:docMk/>
          <pc:sldMk cId="2759009615" sldId="263"/>
        </pc:sldMkLst>
        <pc:spChg chg="mod">
          <ac:chgData name="Yuyao Chen" userId="4b1a2a3f-6444-4f91-9c1d-27c537b3b598" providerId="ADAL" clId="{02D4338A-1726-4354-8F3D-F353A476D5A8}" dt="2019-11-26T20:28:20.737" v="149" actId="20577"/>
          <ac:spMkLst>
            <pc:docMk/>
            <pc:sldMk cId="2759009615" sldId="263"/>
            <ac:spMk id="2" creationId="{45B3551E-4EB7-4B8C-84FF-376131EC9BB0}"/>
          </ac:spMkLst>
        </pc:spChg>
      </pc:sldChg>
      <pc:sldChg chg="addSp delSp modSp">
        <pc:chgData name="Yuyao Chen" userId="4b1a2a3f-6444-4f91-9c1d-27c537b3b598" providerId="ADAL" clId="{02D4338A-1726-4354-8F3D-F353A476D5A8}" dt="2019-11-26T20:24:09.273" v="37" actId="1076"/>
        <pc:sldMkLst>
          <pc:docMk/>
          <pc:sldMk cId="289105673" sldId="265"/>
        </pc:sldMkLst>
        <pc:spChg chg="add del mod">
          <ac:chgData name="Yuyao Chen" userId="4b1a2a3f-6444-4f91-9c1d-27c537b3b598" providerId="ADAL" clId="{02D4338A-1726-4354-8F3D-F353A476D5A8}" dt="2019-11-26T20:23:32.003" v="14"/>
          <ac:spMkLst>
            <pc:docMk/>
            <pc:sldMk cId="289105673" sldId="265"/>
            <ac:spMk id="2" creationId="{30741E7A-751A-4CD9-90D3-716ECC969146}"/>
          </ac:spMkLst>
        </pc:spChg>
        <pc:spChg chg="add mod">
          <ac:chgData name="Yuyao Chen" userId="4b1a2a3f-6444-4f91-9c1d-27c537b3b598" providerId="ADAL" clId="{02D4338A-1726-4354-8F3D-F353A476D5A8}" dt="2019-11-26T20:24:09.273" v="37" actId="1076"/>
          <ac:spMkLst>
            <pc:docMk/>
            <pc:sldMk cId="289105673" sldId="265"/>
            <ac:spMk id="3" creationId="{0784FAA4-EA7A-44F5-92AA-01FB29993C56}"/>
          </ac:spMkLst>
        </pc:spChg>
        <pc:spChg chg="mod">
          <ac:chgData name="Yuyao Chen" userId="4b1a2a3f-6444-4f91-9c1d-27c537b3b598" providerId="ADAL" clId="{02D4338A-1726-4354-8F3D-F353A476D5A8}" dt="2019-11-26T20:23:36.138" v="16" actId="1076"/>
          <ac:spMkLst>
            <pc:docMk/>
            <pc:sldMk cId="289105673" sldId="265"/>
            <ac:spMk id="5" creationId="{6EE37305-9678-49E9-9F06-C5DBF954D58B}"/>
          </ac:spMkLst>
        </pc:spChg>
      </pc:sldChg>
      <pc:sldChg chg="modSp">
        <pc:chgData name="Yuyao Chen" userId="4b1a2a3f-6444-4f91-9c1d-27c537b3b598" providerId="ADAL" clId="{02D4338A-1726-4354-8F3D-F353A476D5A8}" dt="2019-11-26T20:25:03.111" v="63" actId="255"/>
        <pc:sldMkLst>
          <pc:docMk/>
          <pc:sldMk cId="2027665543" sldId="268"/>
        </pc:sldMkLst>
        <pc:spChg chg="mod">
          <ac:chgData name="Yuyao Chen" userId="4b1a2a3f-6444-4f91-9c1d-27c537b3b598" providerId="ADAL" clId="{02D4338A-1726-4354-8F3D-F353A476D5A8}" dt="2019-11-26T20:25:03.111" v="63" actId="255"/>
          <ac:spMkLst>
            <pc:docMk/>
            <pc:sldMk cId="2027665543" sldId="268"/>
            <ac:spMk id="3" creationId="{9F666E65-E1A2-4BE6-A94F-02D4215EBB83}"/>
          </ac:spMkLst>
        </pc:spChg>
      </pc:sldChg>
      <pc:sldChg chg="modSp">
        <pc:chgData name="Yuyao Chen" userId="4b1a2a3f-6444-4f91-9c1d-27c537b3b598" providerId="ADAL" clId="{02D4338A-1726-4354-8F3D-F353A476D5A8}" dt="2019-11-26T20:24:38.591" v="46" actId="20577"/>
        <pc:sldMkLst>
          <pc:docMk/>
          <pc:sldMk cId="3957224833" sldId="269"/>
        </pc:sldMkLst>
        <pc:spChg chg="mod">
          <ac:chgData name="Yuyao Chen" userId="4b1a2a3f-6444-4f91-9c1d-27c537b3b598" providerId="ADAL" clId="{02D4338A-1726-4354-8F3D-F353A476D5A8}" dt="2019-11-26T20:24:33.145" v="42" actId="1076"/>
          <ac:spMkLst>
            <pc:docMk/>
            <pc:sldMk cId="3957224833" sldId="269"/>
            <ac:spMk id="3" creationId="{72E160B1-746D-46E3-93CB-0EF52E5DE5BE}"/>
          </ac:spMkLst>
        </pc:spChg>
        <pc:spChg chg="mod">
          <ac:chgData name="Yuyao Chen" userId="4b1a2a3f-6444-4f91-9c1d-27c537b3b598" providerId="ADAL" clId="{02D4338A-1726-4354-8F3D-F353A476D5A8}" dt="2019-11-26T20:24:38.591" v="46" actId="20577"/>
          <ac:spMkLst>
            <pc:docMk/>
            <pc:sldMk cId="3957224833" sldId="269"/>
            <ac:spMk id="4" creationId="{E5204C1E-04B4-43DB-BA57-30C87D3D5605}"/>
          </ac:spMkLst>
        </pc:spChg>
      </pc:sldChg>
      <pc:sldChg chg="modSp">
        <pc:chgData name="Yuyao Chen" userId="4b1a2a3f-6444-4f91-9c1d-27c537b3b598" providerId="ADAL" clId="{02D4338A-1726-4354-8F3D-F353A476D5A8}" dt="2019-11-26T20:25:20.512" v="66" actId="20577"/>
        <pc:sldMkLst>
          <pc:docMk/>
          <pc:sldMk cId="846275846" sldId="270"/>
        </pc:sldMkLst>
        <pc:spChg chg="mod">
          <ac:chgData name="Yuyao Chen" userId="4b1a2a3f-6444-4f91-9c1d-27c537b3b598" providerId="ADAL" clId="{02D4338A-1726-4354-8F3D-F353A476D5A8}" dt="2019-11-26T20:25:20.512" v="66" actId="20577"/>
          <ac:spMkLst>
            <pc:docMk/>
            <pc:sldMk cId="846275846" sldId="270"/>
            <ac:spMk id="4" creationId="{256FB9B2-6B2A-4045-989B-0490C044ABF0}"/>
          </ac:spMkLst>
        </pc:spChg>
      </pc:sldChg>
      <pc:sldChg chg="modSp">
        <pc:chgData name="Yuyao Chen" userId="4b1a2a3f-6444-4f91-9c1d-27c537b3b598" providerId="ADAL" clId="{02D4338A-1726-4354-8F3D-F353A476D5A8}" dt="2019-11-26T20:30:04.035" v="175" actId="20577"/>
        <pc:sldMkLst>
          <pc:docMk/>
          <pc:sldMk cId="1718924425" sldId="272"/>
        </pc:sldMkLst>
        <pc:spChg chg="mod">
          <ac:chgData name="Yuyao Chen" userId="4b1a2a3f-6444-4f91-9c1d-27c537b3b598" providerId="ADAL" clId="{02D4338A-1726-4354-8F3D-F353A476D5A8}" dt="2019-11-26T20:30:04.035" v="175" actId="20577"/>
          <ac:spMkLst>
            <pc:docMk/>
            <pc:sldMk cId="1718924425" sldId="272"/>
            <ac:spMk id="3" creationId="{998BC6AB-E92C-4D3E-92EA-0C09FD58EECD}"/>
          </ac:spMkLst>
        </pc:spChg>
      </pc:sldChg>
      <pc:sldChg chg="addSp modSp">
        <pc:chgData name="Yuyao Chen" userId="4b1a2a3f-6444-4f91-9c1d-27c537b3b598" providerId="ADAL" clId="{02D4338A-1726-4354-8F3D-F353A476D5A8}" dt="2019-11-26T20:26:42.210" v="117" actId="1076"/>
        <pc:sldMkLst>
          <pc:docMk/>
          <pc:sldMk cId="1738313540" sldId="274"/>
        </pc:sldMkLst>
        <pc:spChg chg="add mod">
          <ac:chgData name="Yuyao Chen" userId="4b1a2a3f-6444-4f91-9c1d-27c537b3b598" providerId="ADAL" clId="{02D4338A-1726-4354-8F3D-F353A476D5A8}" dt="2019-11-26T20:26:42.210" v="117" actId="1076"/>
          <ac:spMkLst>
            <pc:docMk/>
            <pc:sldMk cId="1738313540" sldId="274"/>
            <ac:spMk id="2" creationId="{203DB7E4-2D51-41E9-9798-0747EE403F9B}"/>
          </ac:spMkLst>
        </pc:spChg>
      </pc:sldChg>
      <pc:sldChg chg="modSp">
        <pc:chgData name="Yuyao Chen" userId="4b1a2a3f-6444-4f91-9c1d-27c537b3b598" providerId="ADAL" clId="{02D4338A-1726-4354-8F3D-F353A476D5A8}" dt="2019-11-26T20:28:02.590" v="138" actId="20577"/>
        <pc:sldMkLst>
          <pc:docMk/>
          <pc:sldMk cId="3647309724" sldId="277"/>
        </pc:sldMkLst>
        <pc:spChg chg="mod">
          <ac:chgData name="Yuyao Chen" userId="4b1a2a3f-6444-4f91-9c1d-27c537b3b598" providerId="ADAL" clId="{02D4338A-1726-4354-8F3D-F353A476D5A8}" dt="2019-11-26T20:28:02.590" v="138" actId="20577"/>
          <ac:spMkLst>
            <pc:docMk/>
            <pc:sldMk cId="3647309724" sldId="277"/>
            <ac:spMk id="4" creationId="{256FB9B2-6B2A-4045-989B-0490C044ABF0}"/>
          </ac:spMkLst>
        </pc:spChg>
      </pc:sldChg>
      <pc:sldChg chg="modSp">
        <pc:chgData name="Yuyao Chen" userId="4b1a2a3f-6444-4f91-9c1d-27c537b3b598" providerId="ADAL" clId="{02D4338A-1726-4354-8F3D-F353A476D5A8}" dt="2019-11-26T20:28:51.536" v="172" actId="255"/>
        <pc:sldMkLst>
          <pc:docMk/>
          <pc:sldMk cId="3660913846" sldId="279"/>
        </pc:sldMkLst>
        <pc:spChg chg="mod">
          <ac:chgData name="Yuyao Chen" userId="4b1a2a3f-6444-4f91-9c1d-27c537b3b598" providerId="ADAL" clId="{02D4338A-1726-4354-8F3D-F353A476D5A8}" dt="2019-11-26T20:28:51.536" v="172" actId="255"/>
          <ac:spMkLst>
            <pc:docMk/>
            <pc:sldMk cId="3660913846" sldId="279"/>
            <ac:spMk id="6" creationId="{2EA72A27-FFFE-4A37-A94B-B3B523B4480D}"/>
          </ac:spMkLst>
        </pc:spChg>
      </pc:sldChg>
      <pc:sldChg chg="modSp">
        <pc:chgData name="Yuyao Chen" userId="4b1a2a3f-6444-4f91-9c1d-27c537b3b598" providerId="ADAL" clId="{02D4338A-1726-4354-8F3D-F353A476D5A8}" dt="2019-11-26T20:28:35.223" v="160" actId="255"/>
        <pc:sldMkLst>
          <pc:docMk/>
          <pc:sldMk cId="2743511596" sldId="281"/>
        </pc:sldMkLst>
        <pc:spChg chg="mod">
          <ac:chgData name="Yuyao Chen" userId="4b1a2a3f-6444-4f91-9c1d-27c537b3b598" providerId="ADAL" clId="{02D4338A-1726-4354-8F3D-F353A476D5A8}" dt="2019-11-26T20:28:35.223" v="160" actId="255"/>
          <ac:spMkLst>
            <pc:docMk/>
            <pc:sldMk cId="2743511596" sldId="281"/>
            <ac:spMk id="4" creationId="{1A8B7FD8-A0D9-4611-8250-4237BF13CB7C}"/>
          </ac:spMkLst>
        </pc:spChg>
      </pc:sldChg>
      <pc:sldChg chg="modSp">
        <pc:chgData name="Yuyao Chen" userId="4b1a2a3f-6444-4f91-9c1d-27c537b3b598" providerId="ADAL" clId="{02D4338A-1726-4354-8F3D-F353A476D5A8}" dt="2019-11-26T20:29:42.037" v="174" actId="20577"/>
        <pc:sldMkLst>
          <pc:docMk/>
          <pc:sldMk cId="3499894329" sldId="282"/>
        </pc:sldMkLst>
        <pc:spChg chg="mod">
          <ac:chgData name="Yuyao Chen" userId="4b1a2a3f-6444-4f91-9c1d-27c537b3b598" providerId="ADAL" clId="{02D4338A-1726-4354-8F3D-F353A476D5A8}" dt="2019-11-26T20:29:42.037" v="174" actId="20577"/>
          <ac:spMkLst>
            <pc:docMk/>
            <pc:sldMk cId="3499894329" sldId="282"/>
            <ac:spMk id="5" creationId="{0ED91FE6-D5C3-4744-898C-7E3021C0CA0C}"/>
          </ac:spMkLst>
        </pc:spChg>
      </pc:sldChg>
      <pc:sldChg chg="modSp">
        <pc:chgData name="Yuyao Chen" userId="4b1a2a3f-6444-4f91-9c1d-27c537b3b598" providerId="ADAL" clId="{02D4338A-1726-4354-8F3D-F353A476D5A8}" dt="2019-11-26T20:27:03.591" v="128" actId="20577"/>
        <pc:sldMkLst>
          <pc:docMk/>
          <pc:sldMk cId="2645210746" sldId="286"/>
        </pc:sldMkLst>
        <pc:spChg chg="mod">
          <ac:chgData name="Yuyao Chen" userId="4b1a2a3f-6444-4f91-9c1d-27c537b3b598" providerId="ADAL" clId="{02D4338A-1726-4354-8F3D-F353A476D5A8}" dt="2019-11-26T20:27:03.591" v="128" actId="20577"/>
          <ac:spMkLst>
            <pc:docMk/>
            <pc:sldMk cId="2645210746" sldId="286"/>
            <ac:spMk id="4" creationId="{CD3A150C-73AB-49F3-BFA4-A955F2CD39EF}"/>
          </ac:spMkLst>
        </pc:spChg>
        <pc:spChg chg="mod">
          <ac:chgData name="Yuyao Chen" userId="4b1a2a3f-6444-4f91-9c1d-27c537b3b598" providerId="ADAL" clId="{02D4338A-1726-4354-8F3D-F353A476D5A8}" dt="2019-11-26T20:26:49.842" v="126" actId="20577"/>
          <ac:spMkLst>
            <pc:docMk/>
            <pc:sldMk cId="2645210746" sldId="286"/>
            <ac:spMk id="28" creationId="{E9244762-85A7-4ECF-B67A-AC6DF8097417}"/>
          </ac:spMkLst>
        </pc:spChg>
      </pc:sldChg>
      <pc:sldChg chg="modSp">
        <pc:chgData name="Yuyao Chen" userId="4b1a2a3f-6444-4f91-9c1d-27c537b3b598" providerId="ADAL" clId="{02D4338A-1726-4354-8F3D-F353A476D5A8}" dt="2019-11-26T20:21:55.595" v="0" actId="1076"/>
        <pc:sldMkLst>
          <pc:docMk/>
          <pc:sldMk cId="3566637407" sldId="291"/>
        </pc:sldMkLst>
        <pc:spChg chg="mod">
          <ac:chgData name="Yuyao Chen" userId="4b1a2a3f-6444-4f91-9c1d-27c537b3b598" providerId="ADAL" clId="{02D4338A-1726-4354-8F3D-F353A476D5A8}" dt="2019-11-26T20:21:55.595" v="0" actId="1076"/>
          <ac:spMkLst>
            <pc:docMk/>
            <pc:sldMk cId="3566637407" sldId="291"/>
            <ac:spMk id="9" creationId="{74824CF5-F080-4B07-AFE9-14772FE7D53B}"/>
          </ac:spMkLst>
        </pc:spChg>
      </pc:sldChg>
    </pc:docChg>
  </pc:docChgLst>
  <pc:docChgLst>
    <pc:chgData name="Abayomi Adekoya" userId="S::aoadekoy@ucalgary.ca::48e9a983-dc38-4caa-bfed-633c703a297b" providerId="AD" clId="Web-{AEA76B7F-739E-C498-47B8-10402E857048}"/>
    <pc:docChg chg="addSld delSld modSld">
      <pc:chgData name="Abayomi Adekoya" userId="S::aoadekoy@ucalgary.ca::48e9a983-dc38-4caa-bfed-633c703a297b" providerId="AD" clId="Web-{AEA76B7F-739E-C498-47B8-10402E857048}" dt="2019-11-23T20:21:23.400" v="22" actId="14100"/>
      <pc:docMkLst>
        <pc:docMk/>
      </pc:docMkLst>
      <pc:sldChg chg="addSp modSp add replId">
        <pc:chgData name="Abayomi Adekoya" userId="S::aoadekoy@ucalgary.ca::48e9a983-dc38-4caa-bfed-633c703a297b" providerId="AD" clId="Web-{AEA76B7F-739E-C498-47B8-10402E857048}" dt="2019-11-23T20:21:23.400" v="22" actId="14100"/>
        <pc:sldMkLst>
          <pc:docMk/>
          <pc:sldMk cId="2645210746" sldId="286"/>
        </pc:sldMkLst>
        <pc:picChg chg="add mod">
          <ac:chgData name="Abayomi Adekoya" userId="S::aoadekoy@ucalgary.ca::48e9a983-dc38-4caa-bfed-633c703a297b" providerId="AD" clId="Web-{AEA76B7F-739E-C498-47B8-10402E857048}" dt="2019-11-23T20:21:23.400" v="22" actId="14100"/>
          <ac:picMkLst>
            <pc:docMk/>
            <pc:sldMk cId="2645210746" sldId="286"/>
            <ac:picMk id="3" creationId="{9EF2D479-0D90-4395-A2AF-5A7A41B6DF0A}"/>
          </ac:picMkLst>
        </pc:picChg>
        <pc:picChg chg="mod">
          <ac:chgData name="Abayomi Adekoya" userId="S::aoadekoy@ucalgary.ca::48e9a983-dc38-4caa-bfed-633c703a297b" providerId="AD" clId="Web-{AEA76B7F-739E-C498-47B8-10402E857048}" dt="2019-11-23T20:21:18.353" v="21" actId="14100"/>
          <ac:picMkLst>
            <pc:docMk/>
            <pc:sldMk cId="2645210746" sldId="286"/>
            <ac:picMk id="9" creationId="{59A546B3-49AA-4065-957D-82945A4B2789}"/>
          </ac:picMkLst>
        </pc:picChg>
      </pc:sldChg>
    </pc:docChg>
  </pc:docChgLst>
  <pc:docChgLst>
    <pc:chgData name="Bill Spackman" userId="S::william.spackman@ucalgary.ca::849b6321-22bb-4469-8aff-fe8745370ce3" providerId="AD" clId="Web-{77A28224-55C4-4175-EF47-FD06AB95F259}"/>
    <pc:docChg chg="modSld">
      <pc:chgData name="Bill Spackman" userId="S::william.spackman@ucalgary.ca::849b6321-22bb-4469-8aff-fe8745370ce3" providerId="AD" clId="Web-{77A28224-55C4-4175-EF47-FD06AB95F259}" dt="2019-11-22T02:36:53.063" v="5" actId="14100"/>
      <pc:docMkLst>
        <pc:docMk/>
      </pc:docMkLst>
      <pc:sldChg chg="addSp modSp">
        <pc:chgData name="Bill Spackman" userId="S::william.spackman@ucalgary.ca::849b6321-22bb-4469-8aff-fe8745370ce3" providerId="AD" clId="Web-{77A28224-55C4-4175-EF47-FD06AB95F259}" dt="2019-11-22T02:36:53.063" v="5" actId="14100"/>
        <pc:sldMkLst>
          <pc:docMk/>
          <pc:sldMk cId="448976033" sldId="276"/>
        </pc:sldMkLst>
        <pc:picChg chg="add mod">
          <ac:chgData name="Bill Spackman" userId="S::william.spackman@ucalgary.ca::849b6321-22bb-4469-8aff-fe8745370ce3" providerId="AD" clId="Web-{77A28224-55C4-4175-EF47-FD06AB95F259}" dt="2019-11-22T02:36:53.063" v="5" actId="14100"/>
          <ac:picMkLst>
            <pc:docMk/>
            <pc:sldMk cId="448976033" sldId="276"/>
            <ac:picMk id="3" creationId="{D08D30B1-D26D-414D-BA18-5BDA1B06E90A}"/>
          </ac:picMkLst>
        </pc:picChg>
      </pc:sldChg>
    </pc:docChg>
  </pc:docChgLst>
  <pc:docChgLst>
    <pc:chgData name="Bill Spackman" userId="849b6321-22bb-4469-8aff-fe8745370ce3" providerId="ADAL" clId="{1490BF19-D99C-46E4-98B9-87B4610BFAE5}"/>
    <pc:docChg chg="custSel modSld">
      <pc:chgData name="Bill Spackman" userId="849b6321-22bb-4469-8aff-fe8745370ce3" providerId="ADAL" clId="{1490BF19-D99C-46E4-98B9-87B4610BFAE5}" dt="2019-11-26T03:10:20.786" v="0" actId="27636"/>
      <pc:docMkLst>
        <pc:docMk/>
      </pc:docMkLst>
      <pc:sldChg chg="modSp">
        <pc:chgData name="Bill Spackman" userId="849b6321-22bb-4469-8aff-fe8745370ce3" providerId="ADAL" clId="{1490BF19-D99C-46E4-98B9-87B4610BFAE5}" dt="2019-11-26T03:10:20.786" v="0" actId="27636"/>
        <pc:sldMkLst>
          <pc:docMk/>
          <pc:sldMk cId="2004151036" sldId="261"/>
        </pc:sldMkLst>
        <pc:spChg chg="mod">
          <ac:chgData name="Bill Spackman" userId="849b6321-22bb-4469-8aff-fe8745370ce3" providerId="ADAL" clId="{1490BF19-D99C-46E4-98B9-87B4610BFAE5}" dt="2019-11-26T03:10:20.786" v="0" actId="27636"/>
          <ac:spMkLst>
            <pc:docMk/>
            <pc:sldMk cId="2004151036" sldId="261"/>
            <ac:spMk id="4" creationId="{D0B27D2B-0F82-497E-B370-7CE5202B2895}"/>
          </ac:spMkLst>
        </pc:spChg>
      </pc:sldChg>
    </pc:docChg>
  </pc:docChgLst>
  <pc:docChgLst>
    <pc:chgData name="Jerradt Seier" userId="9d01591a-efab-4af0-9a3e-6db31f3ddb01" providerId="ADAL" clId="{71F3BBE5-D57F-483E-8E55-4949001F6A12}"/>
    <pc:docChg chg="custSel delSld modSld">
      <pc:chgData name="Jerradt Seier" userId="9d01591a-efab-4af0-9a3e-6db31f3ddb01" providerId="ADAL" clId="{71F3BBE5-D57F-483E-8E55-4949001F6A12}" dt="2019-11-23T22:41:39.057" v="94" actId="1076"/>
      <pc:docMkLst>
        <pc:docMk/>
      </pc:docMkLst>
      <pc:sldChg chg="modSp">
        <pc:chgData name="Jerradt Seier" userId="9d01591a-efab-4af0-9a3e-6db31f3ddb01" providerId="ADAL" clId="{71F3BBE5-D57F-483E-8E55-4949001F6A12}" dt="2019-11-23T19:51:17.727" v="0" actId="20577"/>
        <pc:sldMkLst>
          <pc:docMk/>
          <pc:sldMk cId="2004151036" sldId="261"/>
        </pc:sldMkLst>
        <pc:spChg chg="mod">
          <ac:chgData name="Jerradt Seier" userId="9d01591a-efab-4af0-9a3e-6db31f3ddb01" providerId="ADAL" clId="{71F3BBE5-D57F-483E-8E55-4949001F6A12}" dt="2019-11-23T19:51:17.727" v="0" actId="20577"/>
          <ac:spMkLst>
            <pc:docMk/>
            <pc:sldMk cId="2004151036" sldId="261"/>
            <ac:spMk id="4" creationId="{D0B27D2B-0F82-497E-B370-7CE5202B2895}"/>
          </ac:spMkLst>
        </pc:spChg>
      </pc:sldChg>
      <pc:sldChg chg="modSp">
        <pc:chgData name="Jerradt Seier" userId="9d01591a-efab-4af0-9a3e-6db31f3ddb01" providerId="ADAL" clId="{71F3BBE5-D57F-483E-8E55-4949001F6A12}" dt="2019-11-23T19:55:04.010" v="2" actId="14100"/>
        <pc:sldMkLst>
          <pc:docMk/>
          <pc:sldMk cId="2759009615" sldId="263"/>
        </pc:sldMkLst>
        <pc:spChg chg="mod">
          <ac:chgData name="Jerradt Seier" userId="9d01591a-efab-4af0-9a3e-6db31f3ddb01" providerId="ADAL" clId="{71F3BBE5-D57F-483E-8E55-4949001F6A12}" dt="2019-11-23T19:55:04.010" v="2" actId="14100"/>
          <ac:spMkLst>
            <pc:docMk/>
            <pc:sldMk cId="2759009615" sldId="263"/>
            <ac:spMk id="5" creationId="{262AE7CF-8020-4FAC-AC58-768A68D71B50}"/>
          </ac:spMkLst>
        </pc:spChg>
      </pc:sldChg>
      <pc:sldChg chg="modSp">
        <pc:chgData name="Jerradt Seier" userId="9d01591a-efab-4af0-9a3e-6db31f3ddb01" providerId="ADAL" clId="{71F3BBE5-D57F-483E-8E55-4949001F6A12}" dt="2019-11-23T22:38:50.571" v="10" actId="20577"/>
        <pc:sldMkLst>
          <pc:docMk/>
          <pc:sldMk cId="1061377761" sldId="285"/>
        </pc:sldMkLst>
        <pc:spChg chg="mod">
          <ac:chgData name="Jerradt Seier" userId="9d01591a-efab-4af0-9a3e-6db31f3ddb01" providerId="ADAL" clId="{71F3BBE5-D57F-483E-8E55-4949001F6A12}" dt="2019-11-23T22:38:43.417" v="8" actId="20577"/>
          <ac:spMkLst>
            <pc:docMk/>
            <pc:sldMk cId="1061377761" sldId="285"/>
            <ac:spMk id="127" creationId="{0B9969B3-83C0-42A8-A035-7F6B44237982}"/>
          </ac:spMkLst>
        </pc:spChg>
        <pc:spChg chg="mod">
          <ac:chgData name="Jerradt Seier" userId="9d01591a-efab-4af0-9a3e-6db31f3ddb01" providerId="ADAL" clId="{71F3BBE5-D57F-483E-8E55-4949001F6A12}" dt="2019-11-23T22:38:50.571" v="10" actId="20577"/>
          <ac:spMkLst>
            <pc:docMk/>
            <pc:sldMk cId="1061377761" sldId="285"/>
            <ac:spMk id="226" creationId="{2758F7F2-14AB-46AC-8B56-5EE71AD17E0E}"/>
          </ac:spMkLst>
        </pc:spChg>
      </pc:sldChg>
      <pc:sldChg chg="del">
        <pc:chgData name="Jerradt Seier" userId="9d01591a-efab-4af0-9a3e-6db31f3ddb01" providerId="ADAL" clId="{71F3BBE5-D57F-483E-8E55-4949001F6A12}" dt="2019-11-23T22:37:49.817" v="6" actId="2696"/>
        <pc:sldMkLst>
          <pc:docMk/>
          <pc:sldMk cId="836132741" sldId="287"/>
        </pc:sldMkLst>
      </pc:sldChg>
      <pc:sldChg chg="addSp modSp">
        <pc:chgData name="Jerradt Seier" userId="9d01591a-efab-4af0-9a3e-6db31f3ddb01" providerId="ADAL" clId="{71F3BBE5-D57F-483E-8E55-4949001F6A12}" dt="2019-11-23T22:40:30.712" v="36" actId="1076"/>
        <pc:sldMkLst>
          <pc:docMk/>
          <pc:sldMk cId="468942982" sldId="289"/>
        </pc:sldMkLst>
        <pc:spChg chg="mod">
          <ac:chgData name="Jerradt Seier" userId="9d01591a-efab-4af0-9a3e-6db31f3ddb01" providerId="ADAL" clId="{71F3BBE5-D57F-483E-8E55-4949001F6A12}" dt="2019-11-23T22:40:30.712" v="36" actId="1076"/>
          <ac:spMkLst>
            <pc:docMk/>
            <pc:sldMk cId="468942982" sldId="289"/>
            <ac:spMk id="3" creationId="{37F6B27E-D6AB-4558-A49E-62695BDBCD76}"/>
          </ac:spMkLst>
        </pc:spChg>
        <pc:spChg chg="add mod">
          <ac:chgData name="Jerradt Seier" userId="9d01591a-efab-4af0-9a3e-6db31f3ddb01" providerId="ADAL" clId="{71F3BBE5-D57F-483E-8E55-4949001F6A12}" dt="2019-11-23T22:40:26.438" v="35" actId="1076"/>
          <ac:spMkLst>
            <pc:docMk/>
            <pc:sldMk cId="468942982" sldId="289"/>
            <ac:spMk id="6" creationId="{C7ADF4DC-82A6-4525-BA98-77FD09B0136A}"/>
          </ac:spMkLst>
        </pc:spChg>
      </pc:sldChg>
      <pc:sldChg chg="addSp modSp">
        <pc:chgData name="Jerradt Seier" userId="9d01591a-efab-4af0-9a3e-6db31f3ddb01" providerId="ADAL" clId="{71F3BBE5-D57F-483E-8E55-4949001F6A12}" dt="2019-11-23T22:41:39.057" v="94" actId="1076"/>
        <pc:sldMkLst>
          <pc:docMk/>
          <pc:sldMk cId="1911139814" sldId="290"/>
        </pc:sldMkLst>
        <pc:spChg chg="add mod">
          <ac:chgData name="Jerradt Seier" userId="9d01591a-efab-4af0-9a3e-6db31f3ddb01" providerId="ADAL" clId="{71F3BBE5-D57F-483E-8E55-4949001F6A12}" dt="2019-11-23T22:41:39.057" v="94" actId="1076"/>
          <ac:spMkLst>
            <pc:docMk/>
            <pc:sldMk cId="1911139814" sldId="290"/>
            <ac:spMk id="38" creationId="{50869B9F-003B-4C64-B6BD-61708E67BDD5}"/>
          </ac:spMkLst>
        </pc:spChg>
      </pc:sld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85355A-89A4-4964-A832-2F9B0B48EFD7}" type="datetimeFigureOut">
              <a:rPr lang="en-CA" smtClean="0"/>
              <a:t>2019-11-26</a:t>
            </a:fld>
            <a:endParaRPr lang="en-CA"/>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CA"/>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DF17CB0-7520-4382-88E1-FDAEDF848E49}" type="slidenum">
              <a:rPr lang="en-CA" smtClean="0"/>
              <a:t>‹#›</a:t>
            </a:fld>
            <a:endParaRPr lang="en-CA"/>
          </a:p>
        </p:txBody>
      </p:sp>
    </p:spTree>
    <p:extLst>
      <p:ext uri="{BB962C8B-B14F-4D97-AF65-F5344CB8AC3E}">
        <p14:creationId xmlns:p14="http://schemas.microsoft.com/office/powerpoint/2010/main" val="24492421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A"/>
          </a:p>
        </p:txBody>
      </p:sp>
      <p:sp>
        <p:nvSpPr>
          <p:cNvPr id="4" name="灯片编号占位符 3"/>
          <p:cNvSpPr>
            <a:spLocks noGrp="1"/>
          </p:cNvSpPr>
          <p:nvPr>
            <p:ph type="sldNum" sz="quarter" idx="5"/>
          </p:nvPr>
        </p:nvSpPr>
        <p:spPr/>
        <p:txBody>
          <a:bodyPr/>
          <a:lstStyle/>
          <a:p>
            <a:fld id="{CDF17CB0-7520-4382-88E1-FDAEDF848E49}" type="slidenum">
              <a:rPr lang="en-CA" smtClean="0"/>
              <a:t>3</a:t>
            </a:fld>
            <a:endParaRPr lang="en-CA"/>
          </a:p>
        </p:txBody>
      </p:sp>
    </p:spTree>
    <p:extLst>
      <p:ext uri="{BB962C8B-B14F-4D97-AF65-F5344CB8AC3E}">
        <p14:creationId xmlns:p14="http://schemas.microsoft.com/office/powerpoint/2010/main" val="7874899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a:solidFill>
                  <a:schemeClr val="tx1"/>
                </a:solidFill>
                <a:effectLst/>
                <a:latin typeface="+mn-lt"/>
                <a:ea typeface="+mn-ea"/>
                <a:cs typeface="+mn-cs"/>
              </a:rPr>
              <a:t>In fact, for the first() action, Spark scans the file only until it finds the first matching line; it doesn’t even read the whole file. </a:t>
            </a:r>
            <a:endParaRPr lang="en-US" altLang="zh-CN"/>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a:solidFill>
                  <a:schemeClr val="tx1"/>
                </a:solidFill>
                <a:effectLst/>
                <a:latin typeface="+mn-lt"/>
                <a:ea typeface="+mn-ea"/>
                <a:cs typeface="+mn-cs"/>
              </a:rPr>
              <a:t>If you would like to reuse an RDD in multiple actions, you can ask Spark to </a:t>
            </a:r>
            <a:r>
              <a:rPr lang="en-US" altLang="zh-CN" sz="1200" i="1" kern="1200">
                <a:solidFill>
                  <a:schemeClr val="tx1"/>
                </a:solidFill>
                <a:effectLst/>
                <a:latin typeface="+mn-lt"/>
                <a:ea typeface="+mn-ea"/>
                <a:cs typeface="+mn-cs"/>
              </a:rPr>
              <a:t>persist </a:t>
            </a:r>
            <a:r>
              <a:rPr lang="en-US" altLang="zh-CN" sz="1200" kern="1200">
                <a:solidFill>
                  <a:schemeClr val="tx1"/>
                </a:solidFill>
                <a:effectLst/>
                <a:latin typeface="+mn-lt"/>
                <a:ea typeface="+mn-ea"/>
                <a:cs typeface="+mn-cs"/>
              </a:rPr>
              <a:t>it using </a:t>
            </a:r>
            <a:r>
              <a:rPr lang="en-US" altLang="zh-CN" sz="1200" kern="1200" err="1">
                <a:solidFill>
                  <a:schemeClr val="tx1"/>
                </a:solidFill>
                <a:effectLst/>
                <a:latin typeface="+mn-lt"/>
                <a:ea typeface="+mn-ea"/>
                <a:cs typeface="+mn-cs"/>
              </a:rPr>
              <a:t>RDD.persist</a:t>
            </a:r>
            <a:r>
              <a:rPr lang="en-US" altLang="zh-CN" sz="1200" kern="1200">
                <a:solidFill>
                  <a:schemeClr val="tx1"/>
                </a:solidFill>
                <a:effectLst/>
                <a:latin typeface="+mn-lt"/>
                <a:ea typeface="+mn-ea"/>
                <a:cs typeface="+mn-cs"/>
              </a:rPr>
              <a:t>(). We can ask Spark to persist our data in a number of different places, </a:t>
            </a:r>
            <a:endParaRPr lang="en-US" altLang="zh-CN"/>
          </a:p>
          <a:p>
            <a:endParaRPr lang="en-CA"/>
          </a:p>
        </p:txBody>
      </p:sp>
      <p:sp>
        <p:nvSpPr>
          <p:cNvPr id="4" name="Slide Number Placeholder 3"/>
          <p:cNvSpPr>
            <a:spLocks noGrp="1"/>
          </p:cNvSpPr>
          <p:nvPr>
            <p:ph type="sldNum" sz="quarter" idx="5"/>
          </p:nvPr>
        </p:nvSpPr>
        <p:spPr/>
        <p:txBody>
          <a:bodyPr/>
          <a:lstStyle/>
          <a:p>
            <a:fld id="{CDF17CB0-7520-4382-88E1-FDAEDF848E49}" type="slidenum">
              <a:rPr lang="en-CA" smtClean="0"/>
              <a:t>13</a:t>
            </a:fld>
            <a:endParaRPr lang="en-CA"/>
          </a:p>
        </p:txBody>
      </p:sp>
    </p:spTree>
    <p:extLst>
      <p:ext uri="{BB962C8B-B14F-4D97-AF65-F5344CB8AC3E}">
        <p14:creationId xmlns:p14="http://schemas.microsoft.com/office/powerpoint/2010/main" val="131242884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a:solidFill>
                  <a:schemeClr val="tx1"/>
                </a:solidFill>
                <a:effectLst/>
                <a:latin typeface="+mn-lt"/>
                <a:ea typeface="+mn-ea"/>
                <a:cs typeface="+mn-cs"/>
              </a:rPr>
              <a:t>Create some input RDDs from external data. </a:t>
            </a:r>
          </a:p>
          <a:p>
            <a:r>
              <a:rPr lang="en-US" altLang="zh-CN" sz="1200" kern="1200">
                <a:solidFill>
                  <a:schemeClr val="tx1"/>
                </a:solidFill>
                <a:effectLst/>
                <a:latin typeface="+mn-lt"/>
                <a:ea typeface="+mn-ea"/>
                <a:cs typeface="+mn-cs"/>
              </a:rPr>
              <a:t>Transform them to define new RDDs using transformations like filter(). </a:t>
            </a:r>
          </a:p>
          <a:p>
            <a:r>
              <a:rPr lang="en-US" altLang="zh-CN" sz="1200" kern="1200">
                <a:solidFill>
                  <a:schemeClr val="tx1"/>
                </a:solidFill>
                <a:effectLst/>
                <a:latin typeface="+mn-lt"/>
                <a:ea typeface="+mn-ea"/>
                <a:cs typeface="+mn-cs"/>
              </a:rPr>
              <a:t>Ask Spark to persist() any intermediate RDDs that will need to be reused. </a:t>
            </a:r>
          </a:p>
          <a:p>
            <a:r>
              <a:rPr lang="en-US" altLang="zh-CN" sz="1200" kern="1200">
                <a:solidFill>
                  <a:schemeClr val="tx1"/>
                </a:solidFill>
                <a:effectLst/>
                <a:latin typeface="+mn-lt"/>
                <a:ea typeface="+mn-ea"/>
                <a:cs typeface="+mn-cs"/>
              </a:rPr>
              <a:t>Launch actions such as count() and first() to kick off a parallel computation, which is then optimized and executed by Spark. </a:t>
            </a: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a:solidFill>
                  <a:schemeClr val="tx1"/>
                </a:solidFill>
                <a:effectLst/>
                <a:latin typeface="+mn-lt"/>
                <a:ea typeface="+mn-ea"/>
                <a:cs typeface="+mn-cs"/>
              </a:rPr>
              <a:t>Lazy evaluation : Spark will not begin to execute until it sees an action. </a:t>
            </a:r>
            <a:endParaRPr lang="en-US" altLang="zh-CN"/>
          </a:p>
          <a:p>
            <a:endParaRPr lang="en-US" altLang="zh-CN" sz="1200" kern="1200">
              <a:solidFill>
                <a:schemeClr val="tx1"/>
              </a:solidFill>
              <a:effectLst/>
              <a:latin typeface="+mn-lt"/>
              <a:ea typeface="+mn-ea"/>
              <a:cs typeface="+mn-cs"/>
            </a:endParaRPr>
          </a:p>
          <a:p>
            <a:endParaRPr kumimoji="1" lang="zh-CN" altLang="en-US"/>
          </a:p>
        </p:txBody>
      </p:sp>
      <p:sp>
        <p:nvSpPr>
          <p:cNvPr id="4" name="幻灯片编号占位符 3"/>
          <p:cNvSpPr>
            <a:spLocks noGrp="1"/>
          </p:cNvSpPr>
          <p:nvPr>
            <p:ph type="sldNum" sz="quarter" idx="10"/>
          </p:nvPr>
        </p:nvSpPr>
        <p:spPr/>
        <p:txBody>
          <a:bodyPr/>
          <a:lstStyle/>
          <a:p>
            <a:fld id="{CDF17CB0-7520-4382-88E1-FDAEDF848E49}" type="slidenum">
              <a:rPr lang="en-CA" smtClean="0"/>
              <a:t>14</a:t>
            </a:fld>
            <a:endParaRPr lang="en-CA"/>
          </a:p>
        </p:txBody>
      </p:sp>
    </p:spTree>
    <p:extLst>
      <p:ext uri="{BB962C8B-B14F-4D97-AF65-F5344CB8AC3E}">
        <p14:creationId xmlns:p14="http://schemas.microsoft.com/office/powerpoint/2010/main" val="292876946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a:solidFill>
                  <a:schemeClr val="tx1"/>
                </a:solidFill>
                <a:effectLst/>
                <a:latin typeface="+mn-lt"/>
                <a:ea typeface="+mn-ea"/>
                <a:cs typeface="+mn-cs"/>
              </a:rPr>
              <a:t>Transformations are operations on RDDs that return a new RDD, such as map() and filter(). Actions are operations that return a result to the driver pro‐ gram or write it to storage, and kick off a computation, such as count() and first(). </a:t>
            </a:r>
            <a:endParaRPr lang="en-US" altLang="zh-CN"/>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200" kern="1200">
                <a:solidFill>
                  <a:schemeClr val="tx1"/>
                </a:solidFill>
                <a:effectLst/>
                <a:latin typeface="+mn-lt"/>
                <a:ea typeface="+mn-ea"/>
                <a:cs typeface="+mn-cs"/>
              </a:rPr>
              <a:t>transformations return RDDs, whereas actions return some other data type. </a:t>
            </a:r>
            <a:endParaRPr lang="en-US" altLang="zh-CN"/>
          </a:p>
          <a:p>
            <a:endParaRPr lang="en-CA"/>
          </a:p>
        </p:txBody>
      </p:sp>
      <p:sp>
        <p:nvSpPr>
          <p:cNvPr id="4" name="Slide Number Placeholder 3"/>
          <p:cNvSpPr>
            <a:spLocks noGrp="1"/>
          </p:cNvSpPr>
          <p:nvPr>
            <p:ph type="sldNum" sz="quarter" idx="5"/>
          </p:nvPr>
        </p:nvSpPr>
        <p:spPr/>
        <p:txBody>
          <a:bodyPr/>
          <a:lstStyle/>
          <a:p>
            <a:fld id="{CDF17CB0-7520-4382-88E1-FDAEDF848E49}" type="slidenum">
              <a:rPr lang="en-CA" smtClean="0"/>
              <a:t>15</a:t>
            </a:fld>
            <a:endParaRPr lang="en-CA"/>
          </a:p>
        </p:txBody>
      </p:sp>
    </p:spTree>
    <p:extLst>
      <p:ext uri="{BB962C8B-B14F-4D97-AF65-F5344CB8AC3E}">
        <p14:creationId xmlns:p14="http://schemas.microsoft.com/office/powerpoint/2010/main" val="274728018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5"/>
          </p:nvPr>
        </p:nvSpPr>
        <p:spPr/>
        <p:txBody>
          <a:bodyPr/>
          <a:lstStyle/>
          <a:p>
            <a:fld id="{CDF17CB0-7520-4382-88E1-FDAEDF848E49}" type="slidenum">
              <a:rPr lang="en-CA" smtClean="0"/>
              <a:t>16</a:t>
            </a:fld>
            <a:endParaRPr lang="en-CA"/>
          </a:p>
        </p:txBody>
      </p:sp>
    </p:spTree>
    <p:extLst>
      <p:ext uri="{BB962C8B-B14F-4D97-AF65-F5344CB8AC3E}">
        <p14:creationId xmlns:p14="http://schemas.microsoft.com/office/powerpoint/2010/main" val="389593271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A"/>
          </a:p>
        </p:txBody>
      </p:sp>
      <p:sp>
        <p:nvSpPr>
          <p:cNvPr id="4" name="灯片编号占位符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DF17CB0-7520-4382-88E1-FDAEDF848E49}" type="slidenum">
              <a:rPr kumimoji="0" lang="en-CA"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CA"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6351961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A"/>
          </a:p>
        </p:txBody>
      </p:sp>
      <p:sp>
        <p:nvSpPr>
          <p:cNvPr id="4" name="灯片编号占位符 3"/>
          <p:cNvSpPr>
            <a:spLocks noGrp="1"/>
          </p:cNvSpPr>
          <p:nvPr>
            <p:ph type="sldNum" sz="quarter" idx="5"/>
          </p:nvPr>
        </p:nvSpPr>
        <p:spPr/>
        <p:txBody>
          <a:bodyPr/>
          <a:lstStyle/>
          <a:p>
            <a:fld id="{CDF17CB0-7520-4382-88E1-FDAEDF848E49}" type="slidenum">
              <a:rPr lang="en-CA" smtClean="0"/>
              <a:t>26</a:t>
            </a:fld>
            <a:endParaRPr lang="en-CA"/>
          </a:p>
        </p:txBody>
      </p:sp>
    </p:spTree>
    <p:extLst>
      <p:ext uri="{BB962C8B-B14F-4D97-AF65-F5344CB8AC3E}">
        <p14:creationId xmlns:p14="http://schemas.microsoft.com/office/powerpoint/2010/main" val="36351961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A"/>
          </a:p>
        </p:txBody>
      </p:sp>
      <p:sp>
        <p:nvSpPr>
          <p:cNvPr id="4" name="灯片编号占位符 3"/>
          <p:cNvSpPr>
            <a:spLocks noGrp="1"/>
          </p:cNvSpPr>
          <p:nvPr>
            <p:ph type="sldNum" sz="quarter" idx="5"/>
          </p:nvPr>
        </p:nvSpPr>
        <p:spPr/>
        <p:txBody>
          <a:bodyPr/>
          <a:lstStyle/>
          <a:p>
            <a:fld id="{CDF17CB0-7520-4382-88E1-FDAEDF848E49}" type="slidenum">
              <a:rPr lang="en-CA" smtClean="0"/>
              <a:t>4</a:t>
            </a:fld>
            <a:endParaRPr lang="en-CA"/>
          </a:p>
        </p:txBody>
      </p:sp>
    </p:spTree>
    <p:extLst>
      <p:ext uri="{BB962C8B-B14F-4D97-AF65-F5344CB8AC3E}">
        <p14:creationId xmlns:p14="http://schemas.microsoft.com/office/powerpoint/2010/main" val="396212345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A"/>
          </a:p>
        </p:txBody>
      </p:sp>
      <p:sp>
        <p:nvSpPr>
          <p:cNvPr id="4" name="灯片编号占位符 3"/>
          <p:cNvSpPr>
            <a:spLocks noGrp="1"/>
          </p:cNvSpPr>
          <p:nvPr>
            <p:ph type="sldNum" sz="quarter" idx="5"/>
          </p:nvPr>
        </p:nvSpPr>
        <p:spPr/>
        <p:txBody>
          <a:bodyPr/>
          <a:lstStyle/>
          <a:p>
            <a:fld id="{CDF17CB0-7520-4382-88E1-FDAEDF848E49}" type="slidenum">
              <a:rPr lang="en-CA" smtClean="0"/>
              <a:t>5</a:t>
            </a:fld>
            <a:endParaRPr lang="en-CA"/>
          </a:p>
        </p:txBody>
      </p:sp>
    </p:spTree>
    <p:extLst>
      <p:ext uri="{BB962C8B-B14F-4D97-AF65-F5344CB8AC3E}">
        <p14:creationId xmlns:p14="http://schemas.microsoft.com/office/powerpoint/2010/main" val="27597494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A"/>
          </a:p>
        </p:txBody>
      </p:sp>
      <p:sp>
        <p:nvSpPr>
          <p:cNvPr id="4" name="灯片编号占位符 3"/>
          <p:cNvSpPr>
            <a:spLocks noGrp="1"/>
          </p:cNvSpPr>
          <p:nvPr>
            <p:ph type="sldNum" sz="quarter" idx="5"/>
          </p:nvPr>
        </p:nvSpPr>
        <p:spPr/>
        <p:txBody>
          <a:bodyPr/>
          <a:lstStyle/>
          <a:p>
            <a:fld id="{CDF17CB0-7520-4382-88E1-FDAEDF848E49}" type="slidenum">
              <a:rPr lang="en-CA" smtClean="0"/>
              <a:t>6</a:t>
            </a:fld>
            <a:endParaRPr lang="en-CA"/>
          </a:p>
        </p:txBody>
      </p:sp>
    </p:spTree>
    <p:extLst>
      <p:ext uri="{BB962C8B-B14F-4D97-AF65-F5344CB8AC3E}">
        <p14:creationId xmlns:p14="http://schemas.microsoft.com/office/powerpoint/2010/main" val="4224293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幻灯片编号占位符 3"/>
          <p:cNvSpPr>
            <a:spLocks noGrp="1"/>
          </p:cNvSpPr>
          <p:nvPr>
            <p:ph type="sldNum" sz="quarter" idx="10"/>
          </p:nvPr>
        </p:nvSpPr>
        <p:spPr/>
        <p:txBody>
          <a:bodyPr/>
          <a:lstStyle/>
          <a:p>
            <a:fld id="{CDF17CB0-7520-4382-88E1-FDAEDF848E49}" type="slidenum">
              <a:rPr lang="en-CA" smtClean="0"/>
              <a:t>7</a:t>
            </a:fld>
            <a:endParaRPr lang="en-CA"/>
          </a:p>
        </p:txBody>
      </p:sp>
    </p:spTree>
    <p:extLst>
      <p:ext uri="{BB962C8B-B14F-4D97-AF65-F5344CB8AC3E}">
        <p14:creationId xmlns:p14="http://schemas.microsoft.com/office/powerpoint/2010/main" val="16390009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A"/>
          </a:p>
        </p:txBody>
      </p:sp>
      <p:sp>
        <p:nvSpPr>
          <p:cNvPr id="4" name="灯片编号占位符 3"/>
          <p:cNvSpPr>
            <a:spLocks noGrp="1"/>
          </p:cNvSpPr>
          <p:nvPr>
            <p:ph type="sldNum" sz="quarter" idx="5"/>
          </p:nvPr>
        </p:nvSpPr>
        <p:spPr/>
        <p:txBody>
          <a:bodyPr/>
          <a:lstStyle/>
          <a:p>
            <a:fld id="{CDF17CB0-7520-4382-88E1-FDAEDF848E49}" type="slidenum">
              <a:rPr lang="en-CA" smtClean="0"/>
              <a:t>9</a:t>
            </a:fld>
            <a:endParaRPr lang="en-CA"/>
          </a:p>
        </p:txBody>
      </p:sp>
    </p:spTree>
    <p:extLst>
      <p:ext uri="{BB962C8B-B14F-4D97-AF65-F5344CB8AC3E}">
        <p14:creationId xmlns:p14="http://schemas.microsoft.com/office/powerpoint/2010/main" val="25541862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A"/>
          </a:p>
        </p:txBody>
      </p:sp>
      <p:sp>
        <p:nvSpPr>
          <p:cNvPr id="4" name="灯片编号占位符 3"/>
          <p:cNvSpPr>
            <a:spLocks noGrp="1"/>
          </p:cNvSpPr>
          <p:nvPr>
            <p:ph type="sldNum" sz="quarter" idx="5"/>
          </p:nvPr>
        </p:nvSpPr>
        <p:spPr/>
        <p:txBody>
          <a:bodyPr/>
          <a:lstStyle/>
          <a:p>
            <a:fld id="{CDF17CB0-7520-4382-88E1-FDAEDF848E49}" type="slidenum">
              <a:rPr lang="en-CA" smtClean="0"/>
              <a:t>10</a:t>
            </a:fld>
            <a:endParaRPr lang="en-CA"/>
          </a:p>
        </p:txBody>
      </p:sp>
    </p:spTree>
    <p:extLst>
      <p:ext uri="{BB962C8B-B14F-4D97-AF65-F5344CB8AC3E}">
        <p14:creationId xmlns:p14="http://schemas.microsoft.com/office/powerpoint/2010/main" val="27656016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CA"/>
          </a:p>
        </p:txBody>
      </p:sp>
      <p:sp>
        <p:nvSpPr>
          <p:cNvPr id="4" name="灯片编号占位符 3"/>
          <p:cNvSpPr>
            <a:spLocks noGrp="1"/>
          </p:cNvSpPr>
          <p:nvPr>
            <p:ph type="sldNum" sz="quarter" idx="5"/>
          </p:nvPr>
        </p:nvSpPr>
        <p:spPr/>
        <p:txBody>
          <a:bodyPr/>
          <a:lstStyle/>
          <a:p>
            <a:fld id="{CDF17CB0-7520-4382-88E1-FDAEDF848E49}" type="slidenum">
              <a:rPr lang="en-CA" smtClean="0"/>
              <a:t>11</a:t>
            </a:fld>
            <a:endParaRPr lang="en-CA"/>
          </a:p>
        </p:txBody>
      </p:sp>
    </p:spTree>
    <p:extLst>
      <p:ext uri="{BB962C8B-B14F-4D97-AF65-F5344CB8AC3E}">
        <p14:creationId xmlns:p14="http://schemas.microsoft.com/office/powerpoint/2010/main" val="291297825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a:t>[2] 	</a:t>
            </a:r>
            <a:r>
              <a:rPr lang="en-GB" err="1"/>
              <a:t>Salloum</a:t>
            </a:r>
            <a:r>
              <a:rPr lang="en-GB"/>
              <a:t>, Salman; </a:t>
            </a:r>
            <a:r>
              <a:rPr lang="en-GB" err="1"/>
              <a:t>Dautov</a:t>
            </a:r>
            <a:r>
              <a:rPr lang="en-GB"/>
              <a:t>, Ruslan; Chen, </a:t>
            </a:r>
            <a:r>
              <a:rPr lang="en-GB" err="1"/>
              <a:t>Xiaojun</a:t>
            </a:r>
            <a:r>
              <a:rPr lang="en-GB"/>
              <a:t>; Peng, Patrick </a:t>
            </a:r>
            <a:r>
              <a:rPr lang="en-GB" err="1"/>
              <a:t>Xiaogang</a:t>
            </a:r>
            <a:r>
              <a:rPr lang="en-GB"/>
              <a:t>; Huang, Joshua </a:t>
            </a:r>
            <a:r>
              <a:rPr lang="en-GB" err="1"/>
              <a:t>Zhexue</a:t>
            </a:r>
            <a:r>
              <a:rPr lang="en-GB"/>
              <a:t>;, "Big data analytics on Apache Spark," International Journal of Data Science and Analytics, no. DOI 10.1007/</a:t>
            </a:r>
            <a:r>
              <a:rPr lang="en-GB" err="1"/>
              <a:t>s41060</a:t>
            </a:r>
            <a:r>
              <a:rPr lang="en-GB"/>
              <a:t>-016-0027-9, p. 145–164, 13 October 2016.</a:t>
            </a:r>
          </a:p>
          <a:p>
            <a:endParaRPr lang="en-CA"/>
          </a:p>
        </p:txBody>
      </p:sp>
      <p:sp>
        <p:nvSpPr>
          <p:cNvPr id="4" name="灯片编号占位符 3"/>
          <p:cNvSpPr>
            <a:spLocks noGrp="1"/>
          </p:cNvSpPr>
          <p:nvPr>
            <p:ph type="sldNum" sz="quarter" idx="5"/>
          </p:nvPr>
        </p:nvSpPr>
        <p:spPr/>
        <p:txBody>
          <a:bodyPr/>
          <a:lstStyle/>
          <a:p>
            <a:fld id="{CDF17CB0-7520-4382-88E1-FDAEDF848E49}" type="slidenum">
              <a:rPr lang="en-CA" smtClean="0"/>
              <a:t>12</a:t>
            </a:fld>
            <a:endParaRPr lang="en-CA"/>
          </a:p>
        </p:txBody>
      </p:sp>
    </p:spTree>
    <p:extLst>
      <p:ext uri="{BB962C8B-B14F-4D97-AF65-F5344CB8AC3E}">
        <p14:creationId xmlns:p14="http://schemas.microsoft.com/office/powerpoint/2010/main" val="35729607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F2402-0C9A-4E40-AF44-654DF9CB164E}"/>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07CAAF38-0062-4C7A-B4BF-313E13F501A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B4B7F869-23C1-451A-9C34-2E47848E3030}"/>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5" name="Footer Placeholder 4">
            <a:extLst>
              <a:ext uri="{FF2B5EF4-FFF2-40B4-BE49-F238E27FC236}">
                <a16:creationId xmlns:a16="http://schemas.microsoft.com/office/drawing/2014/main" id="{080A48D5-EA67-4182-9539-06BFE17AE01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C0891EE-553B-4873-A670-B4AF87A32249}"/>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31083759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0CD4DD-2B32-4F08-B0FE-3BA6B6FA7419}"/>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CAB2CF88-58B4-4754-8B4A-EA0BA9FEB77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9B9ED83F-DD00-49F6-B424-6CB7CBE4A6CA}"/>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5" name="Footer Placeholder 4">
            <a:extLst>
              <a:ext uri="{FF2B5EF4-FFF2-40B4-BE49-F238E27FC236}">
                <a16:creationId xmlns:a16="http://schemas.microsoft.com/office/drawing/2014/main" id="{CBC3FC7B-BFE0-4C19-AC00-501DD204A67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718780E-CCED-4AFE-A49F-B10837EF41D7}"/>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13838470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FDDA30D-681D-483E-87DA-D46094D4A5E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707F29A6-5B81-439B-9878-C6A0BF457E3F}"/>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4142FD8B-43D4-4022-B145-449543B851AF}"/>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5" name="Footer Placeholder 4">
            <a:extLst>
              <a:ext uri="{FF2B5EF4-FFF2-40B4-BE49-F238E27FC236}">
                <a16:creationId xmlns:a16="http://schemas.microsoft.com/office/drawing/2014/main" id="{398DED4C-9A69-49BD-9C20-7BAD1F6D7D18}"/>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FE30C17E-D778-43F0-9295-6BCC08771234}"/>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34561800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E36B06-C2C2-43F5-AFCE-C2A54315E78C}"/>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026DF55F-E996-44CE-94D1-9F6906C6DC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CCCC928-5D4D-4DFC-92AC-9587B2BDB8AC}"/>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5" name="Footer Placeholder 4">
            <a:extLst>
              <a:ext uri="{FF2B5EF4-FFF2-40B4-BE49-F238E27FC236}">
                <a16:creationId xmlns:a16="http://schemas.microsoft.com/office/drawing/2014/main" id="{396A2B0D-1075-403D-A48F-EEAF7DF98F0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EC17EAA-9E30-44D9-8734-4ADD7662A9C7}"/>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13055749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B0874A-50CD-45A1-9BDF-D7842AFF31D4}"/>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F275A10A-2CFB-4163-9576-5CA5E953019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4728BF0-BF08-4E81-818E-1146BE3976F8}"/>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5" name="Footer Placeholder 4">
            <a:extLst>
              <a:ext uri="{FF2B5EF4-FFF2-40B4-BE49-F238E27FC236}">
                <a16:creationId xmlns:a16="http://schemas.microsoft.com/office/drawing/2014/main" id="{67FED77A-D1B9-4B14-BEF0-9B77980B8C6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F8A0108-AA5A-49F2-B34C-6B8C3E5AFD00}"/>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41604355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6E2915-6CAA-45C1-9116-6D87EBE24CF9}"/>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674CA751-56D1-4B3F-B463-0DA5CBE86C5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918755D5-CB5C-43A3-A8CE-F8CFBEFDD4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22DF8A3B-D2D2-40A7-963F-F4D0A4C6A62B}"/>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6" name="Footer Placeholder 5">
            <a:extLst>
              <a:ext uri="{FF2B5EF4-FFF2-40B4-BE49-F238E27FC236}">
                <a16:creationId xmlns:a16="http://schemas.microsoft.com/office/drawing/2014/main" id="{192FCCA9-786C-49B6-AEFC-E7833332DAA8}"/>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24338BD-AAD9-4979-BF42-377E5A20A451}"/>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2258133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AB2EDE-E54E-4A8B-8FA8-D586AA95852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E589ABD9-BE79-4A62-938E-BC7202F9E8F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56C2F38E-0387-46F1-9D63-A2C3BAF072C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6AC519C9-DC68-46B3-88D3-8CB461D9273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CF3B8FE-A2C8-4695-93D5-EEC9D74A879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AA7BF9A4-A82D-419F-87AC-322BE6543DC9}"/>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8" name="Footer Placeholder 7">
            <a:extLst>
              <a:ext uri="{FF2B5EF4-FFF2-40B4-BE49-F238E27FC236}">
                <a16:creationId xmlns:a16="http://schemas.microsoft.com/office/drawing/2014/main" id="{960AEB46-FB4A-46F8-89D4-66F0A9C6608B}"/>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D593FFE-21F1-465B-A303-08DFF3B22E5D}"/>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12347351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04B6CF72-7063-4E60-ABF2-EEC22A80ED86}"/>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4" name="Footer Placeholder 3">
            <a:extLst>
              <a:ext uri="{FF2B5EF4-FFF2-40B4-BE49-F238E27FC236}">
                <a16:creationId xmlns:a16="http://schemas.microsoft.com/office/drawing/2014/main" id="{65AC9107-0DBA-4FCF-8B2E-98D1DC561891}"/>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ACD8FD1F-91FA-46B9-8467-DB57F930B549}"/>
              </a:ext>
            </a:extLst>
          </p:cNvPr>
          <p:cNvSpPr>
            <a:spLocks noGrp="1"/>
          </p:cNvSpPr>
          <p:nvPr>
            <p:ph type="sldNum" sz="quarter" idx="12"/>
          </p:nvPr>
        </p:nvSpPr>
        <p:spPr/>
        <p:txBody>
          <a:bodyPr/>
          <a:lstStyle/>
          <a:p>
            <a:fld id="{51191D9D-1DC4-4D18-96AB-902DB76678FA}" type="slidenum">
              <a:rPr lang="en-GB" smtClean="0"/>
              <a:t>‹#›</a:t>
            </a:fld>
            <a:endParaRPr lang="en-GB"/>
          </a:p>
        </p:txBody>
      </p:sp>
      <p:sp>
        <p:nvSpPr>
          <p:cNvPr id="6" name="矩形 5">
            <a:extLst>
              <a:ext uri="{FF2B5EF4-FFF2-40B4-BE49-F238E27FC236}">
                <a16:creationId xmlns:a16="http://schemas.microsoft.com/office/drawing/2014/main" id="{D55A94BC-63D2-47A7-8188-135FBA62DD16}"/>
              </a:ext>
            </a:extLst>
          </p:cNvPr>
          <p:cNvSpPr/>
          <p:nvPr userDrawn="1"/>
        </p:nvSpPr>
        <p:spPr>
          <a:xfrm>
            <a:off x="0" y="136525"/>
            <a:ext cx="7457813" cy="1495440"/>
          </a:xfrm>
          <a:prstGeom prst="rect">
            <a:avLst/>
          </a:prstGeom>
        </p:spPr>
        <p:style>
          <a:lnRef idx="2">
            <a:schemeClr val="accent1">
              <a:shade val="50000"/>
            </a:schemeClr>
          </a:lnRef>
          <a:fillRef idx="1002">
            <a:schemeClr val="dk1"/>
          </a:fillRef>
          <a:effectRef idx="0">
            <a:schemeClr val="accent1"/>
          </a:effectRef>
          <a:fontRef idx="minor">
            <a:schemeClr val="lt1"/>
          </a:fontRef>
        </p:style>
        <p:txBody>
          <a:bodyPr rtlCol="0" anchor="ctr"/>
          <a:lstStyle/>
          <a:p>
            <a:pPr algn="ctr"/>
            <a:endParaRPr lang="en-CA"/>
          </a:p>
        </p:txBody>
      </p:sp>
      <p:sp>
        <p:nvSpPr>
          <p:cNvPr id="7" name="Title 1">
            <a:extLst>
              <a:ext uri="{FF2B5EF4-FFF2-40B4-BE49-F238E27FC236}">
                <a16:creationId xmlns:a16="http://schemas.microsoft.com/office/drawing/2014/main" id="{0B2CE0B6-3D5C-499F-B802-E3C42F3A2A3D}"/>
              </a:ext>
            </a:extLst>
          </p:cNvPr>
          <p:cNvSpPr>
            <a:spLocks noGrp="1"/>
          </p:cNvSpPr>
          <p:nvPr>
            <p:ph type="title"/>
          </p:nvPr>
        </p:nvSpPr>
        <p:spPr>
          <a:xfrm>
            <a:off x="0" y="306402"/>
            <a:ext cx="7969541" cy="1325563"/>
          </a:xfrm>
        </p:spPr>
        <p:txBody>
          <a:bodyPr/>
          <a:lstStyle>
            <a:lvl1pPr>
              <a:defRPr>
                <a:solidFill>
                  <a:schemeClr val="bg1"/>
                </a:solidFill>
              </a:defRPr>
            </a:lvl1pPr>
          </a:lstStyle>
          <a:p>
            <a:r>
              <a:rPr lang="en-US"/>
              <a:t>Click to edit Master title style</a:t>
            </a:r>
            <a:endParaRPr lang="en-GB"/>
          </a:p>
        </p:txBody>
      </p:sp>
    </p:spTree>
    <p:extLst>
      <p:ext uri="{BB962C8B-B14F-4D97-AF65-F5344CB8AC3E}">
        <p14:creationId xmlns:p14="http://schemas.microsoft.com/office/powerpoint/2010/main" val="1381966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5A0E3DD-2CC0-4134-A5B0-8C8E4AE3EDEB}"/>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3" name="Footer Placeholder 2">
            <a:extLst>
              <a:ext uri="{FF2B5EF4-FFF2-40B4-BE49-F238E27FC236}">
                <a16:creationId xmlns:a16="http://schemas.microsoft.com/office/drawing/2014/main" id="{7073E91F-2296-4AF2-97B3-6563935F185B}"/>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086B93AF-7AD4-4EDA-AB64-ACCCDFDEA8CB}"/>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1706665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614480-98C3-4906-A075-6963753B58F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57FFADBE-0FA7-4BE4-A0C6-AA0628C8E2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DC3BAC3D-AED8-4EE3-ADF3-B8B582809E5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7D0C72-C30B-4FDB-B5E2-2DA67889D926}"/>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6" name="Footer Placeholder 5">
            <a:extLst>
              <a:ext uri="{FF2B5EF4-FFF2-40B4-BE49-F238E27FC236}">
                <a16:creationId xmlns:a16="http://schemas.microsoft.com/office/drawing/2014/main" id="{212E4C4D-063F-4F83-AF59-3A4B0610811D}"/>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F1CC526C-02A1-48E6-BF3F-598491EAE6BA}"/>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34829477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FC73CA-8062-4699-826E-1844FC3464B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65315440-BB30-490E-A219-745C562737B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F79B2D8B-71F4-4827-A684-3D2E54D03DF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D504358-C1C7-46B8-95EA-609097A8CD1D}"/>
              </a:ext>
            </a:extLst>
          </p:cNvPr>
          <p:cNvSpPr>
            <a:spLocks noGrp="1"/>
          </p:cNvSpPr>
          <p:nvPr>
            <p:ph type="dt" sz="half" idx="10"/>
          </p:nvPr>
        </p:nvSpPr>
        <p:spPr/>
        <p:txBody>
          <a:bodyPr/>
          <a:lstStyle/>
          <a:p>
            <a:fld id="{C2B76465-5932-4F44-A09F-4DD0BD06D1BD}" type="datetimeFigureOut">
              <a:rPr lang="en-GB" smtClean="0"/>
              <a:t>26/11/2019</a:t>
            </a:fld>
            <a:endParaRPr lang="en-GB"/>
          </a:p>
        </p:txBody>
      </p:sp>
      <p:sp>
        <p:nvSpPr>
          <p:cNvPr id="6" name="Footer Placeholder 5">
            <a:extLst>
              <a:ext uri="{FF2B5EF4-FFF2-40B4-BE49-F238E27FC236}">
                <a16:creationId xmlns:a16="http://schemas.microsoft.com/office/drawing/2014/main" id="{DF520C28-A758-490A-8121-113764EC4C4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91D875CF-4675-4466-8B85-5058D959A9D1}"/>
              </a:ext>
            </a:extLst>
          </p:cNvPr>
          <p:cNvSpPr>
            <a:spLocks noGrp="1"/>
          </p:cNvSpPr>
          <p:nvPr>
            <p:ph type="sldNum" sz="quarter" idx="12"/>
          </p:nvPr>
        </p:nvSpPr>
        <p:spPr/>
        <p:txBody>
          <a:bodyPr/>
          <a:lstStyle/>
          <a:p>
            <a:fld id="{51191D9D-1DC4-4D18-96AB-902DB76678FA}" type="slidenum">
              <a:rPr lang="en-GB" smtClean="0"/>
              <a:t>‹#›</a:t>
            </a:fld>
            <a:endParaRPr lang="en-GB"/>
          </a:p>
        </p:txBody>
      </p:sp>
    </p:spTree>
    <p:extLst>
      <p:ext uri="{BB962C8B-B14F-4D97-AF65-F5344CB8AC3E}">
        <p14:creationId xmlns:p14="http://schemas.microsoft.com/office/powerpoint/2010/main" val="25207162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764030B-1939-48CF-BA7C-D098874775D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20E5B79-4154-42BA-93EB-01CCC94545F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6C0368E-EF38-414E-B7FC-0D7176137A3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2B76465-5932-4F44-A09F-4DD0BD06D1BD}" type="datetimeFigureOut">
              <a:rPr lang="en-GB" smtClean="0"/>
              <a:t>26/11/2019</a:t>
            </a:fld>
            <a:endParaRPr lang="en-GB"/>
          </a:p>
        </p:txBody>
      </p:sp>
      <p:sp>
        <p:nvSpPr>
          <p:cNvPr id="5" name="Footer Placeholder 4">
            <a:extLst>
              <a:ext uri="{FF2B5EF4-FFF2-40B4-BE49-F238E27FC236}">
                <a16:creationId xmlns:a16="http://schemas.microsoft.com/office/drawing/2014/main" id="{9074FE16-83BD-4982-B86F-AA01D031504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A8C1802-D05C-4F34-A232-9E851AF30A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1191D9D-1DC4-4D18-96AB-902DB76678FA}" type="slidenum">
              <a:rPr lang="en-GB" smtClean="0"/>
              <a:t>‹#›</a:t>
            </a:fld>
            <a:endParaRPr lang="en-GB"/>
          </a:p>
        </p:txBody>
      </p:sp>
    </p:spTree>
    <p:extLst>
      <p:ext uri="{BB962C8B-B14F-4D97-AF65-F5344CB8AC3E}">
        <p14:creationId xmlns:p14="http://schemas.microsoft.com/office/powerpoint/2010/main" val="20935077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0.xml"/><Relationship Id="rId4" Type="http://schemas.openxmlformats.org/officeDocument/2006/relationships/image" Target="../media/image6.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4.xml"/><Relationship Id="rId4"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3" Type="http://schemas.openxmlformats.org/officeDocument/2006/relationships/hyperlink" Target="databrick.com/ce" TargetMode="External"/><Relationship Id="rId2" Type="http://schemas.openxmlformats.org/officeDocument/2006/relationships/notesSlide" Target="../notesSlides/notesSlide15.xml"/><Relationship Id="rId1" Type="http://schemas.openxmlformats.org/officeDocument/2006/relationships/slideLayout" Target="../slideLayouts/slideLayout10.xml"/><Relationship Id="rId5" Type="http://schemas.openxmlformats.org/officeDocument/2006/relationships/image" Target="../media/image15.png"/><Relationship Id="rId4" Type="http://schemas.openxmlformats.org/officeDocument/2006/relationships/image" Target="../media/image14.png"/></Relationships>
</file>

<file path=ppt/slides/_rels/slide27.xml.rels><?xml version="1.0" encoding="UTF-8" standalone="yes"?>
<Relationships xmlns="http://schemas.openxmlformats.org/package/2006/relationships"><Relationship Id="rId2" Type="http://schemas.openxmlformats.org/officeDocument/2006/relationships/hyperlink" Target="https://static.packt-cdn.com/downloads/InstallingSpark.pdf"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databricks.com/glossary/hadoop" TargetMode="External"/><Relationship Id="rId2" Type="http://schemas.openxmlformats.org/officeDocument/2006/relationships/notesSlide" Target="../notesSlides/notesSlide6.xml"/><Relationship Id="rId1" Type="http://schemas.openxmlformats.org/officeDocument/2006/relationships/slideLayout" Target="../slideLayouts/slideLayout10.xml"/><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9">
            <a:extLst>
              <a:ext uri="{FF2B5EF4-FFF2-40B4-BE49-F238E27FC236}">
                <a16:creationId xmlns:a16="http://schemas.microsoft.com/office/drawing/2014/main" id="{F1C4E306-BC28-4A7B-871B-1926F6FA6E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1" name="Freeform: Shape 11">
            <a:extLst>
              <a:ext uri="{FF2B5EF4-FFF2-40B4-BE49-F238E27FC236}">
                <a16:creationId xmlns:a16="http://schemas.microsoft.com/office/drawing/2014/main" id="{C3ECC9B4-989C-4F71-A6BC-DEBC1D9FD0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452322" cy="6858000"/>
          </a:xfrm>
          <a:custGeom>
            <a:avLst/>
            <a:gdLst>
              <a:gd name="connsiteX0" fmla="*/ 0 w 8452322"/>
              <a:gd name="connsiteY0" fmla="*/ 0 h 6858000"/>
              <a:gd name="connsiteX1" fmla="*/ 7447992 w 8452322"/>
              <a:gd name="connsiteY1" fmla="*/ 0 h 6858000"/>
              <a:gd name="connsiteX2" fmla="*/ 7501089 w 8452322"/>
              <a:gd name="connsiteY2" fmla="*/ 79009 h 6858000"/>
              <a:gd name="connsiteX3" fmla="*/ 8452322 w 8452322"/>
              <a:gd name="connsiteY3" fmla="*/ 3429001 h 6858000"/>
              <a:gd name="connsiteX4" fmla="*/ 7501089 w 8452322"/>
              <a:gd name="connsiteY4" fmla="*/ 6778993 h 6858000"/>
              <a:gd name="connsiteX5" fmla="*/ 7447994 w 8452322"/>
              <a:gd name="connsiteY5" fmla="*/ 6858000 h 6858000"/>
              <a:gd name="connsiteX6" fmla="*/ 0 w 845232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52322" h="6858000">
                <a:moveTo>
                  <a:pt x="0" y="0"/>
                </a:moveTo>
                <a:lnTo>
                  <a:pt x="7447992" y="0"/>
                </a:lnTo>
                <a:lnTo>
                  <a:pt x="7501089" y="79009"/>
                </a:lnTo>
                <a:cubicBezTo>
                  <a:pt x="8098524" y="1013167"/>
                  <a:pt x="8452322" y="2172770"/>
                  <a:pt x="8452322" y="3429001"/>
                </a:cubicBezTo>
                <a:cubicBezTo>
                  <a:pt x="8452322" y="4685233"/>
                  <a:pt x="8098524" y="5844836"/>
                  <a:pt x="7501089" y="6778993"/>
                </a:cubicBezTo>
                <a:lnTo>
                  <a:pt x="7447994"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2" name="Freeform: Shape 13">
            <a:extLst>
              <a:ext uri="{FF2B5EF4-FFF2-40B4-BE49-F238E27FC236}">
                <a16:creationId xmlns:a16="http://schemas.microsoft.com/office/drawing/2014/main" id="{B782233E-BE7A-4B42-AFDA-F23FA56E7B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8443572" cy="6858000"/>
          </a:xfrm>
          <a:custGeom>
            <a:avLst/>
            <a:gdLst>
              <a:gd name="connsiteX0" fmla="*/ 0 w 8443572"/>
              <a:gd name="connsiteY0" fmla="*/ 0 h 6858000"/>
              <a:gd name="connsiteX1" fmla="*/ 7439242 w 8443572"/>
              <a:gd name="connsiteY1" fmla="*/ 0 h 6858000"/>
              <a:gd name="connsiteX2" fmla="*/ 7492339 w 8443572"/>
              <a:gd name="connsiteY2" fmla="*/ 79009 h 6858000"/>
              <a:gd name="connsiteX3" fmla="*/ 8443572 w 8443572"/>
              <a:gd name="connsiteY3" fmla="*/ 3429001 h 6858000"/>
              <a:gd name="connsiteX4" fmla="*/ 7492339 w 8443572"/>
              <a:gd name="connsiteY4" fmla="*/ 6778993 h 6858000"/>
              <a:gd name="connsiteX5" fmla="*/ 7439244 w 8443572"/>
              <a:gd name="connsiteY5" fmla="*/ 6858000 h 6858000"/>
              <a:gd name="connsiteX6" fmla="*/ 0 w 84435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443572" h="6858000">
                <a:moveTo>
                  <a:pt x="0" y="0"/>
                </a:moveTo>
                <a:lnTo>
                  <a:pt x="7439242" y="0"/>
                </a:lnTo>
                <a:lnTo>
                  <a:pt x="7492339" y="79009"/>
                </a:lnTo>
                <a:cubicBezTo>
                  <a:pt x="8089774" y="1013167"/>
                  <a:pt x="8443572" y="2172770"/>
                  <a:pt x="8443572" y="3429001"/>
                </a:cubicBezTo>
                <a:cubicBezTo>
                  <a:pt x="8443572" y="4685233"/>
                  <a:pt x="8089774" y="5844836"/>
                  <a:pt x="7492339" y="6778993"/>
                </a:cubicBezTo>
                <a:lnTo>
                  <a:pt x="743924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ECCD9735-D3E5-4B61-A1DC-E9AA5AEEDE66}"/>
              </a:ext>
            </a:extLst>
          </p:cNvPr>
          <p:cNvSpPr>
            <a:spLocks noGrp="1"/>
          </p:cNvSpPr>
          <p:nvPr>
            <p:ph type="ctrTitle"/>
          </p:nvPr>
        </p:nvSpPr>
        <p:spPr>
          <a:xfrm>
            <a:off x="731193" y="1320800"/>
            <a:ext cx="7003107" cy="3498850"/>
          </a:xfrm>
        </p:spPr>
        <p:txBody>
          <a:bodyPr anchor="ctr">
            <a:normAutofit/>
          </a:bodyPr>
          <a:lstStyle/>
          <a:p>
            <a:pPr algn="l"/>
            <a:r>
              <a:rPr lang="en-CA" sz="7200"/>
              <a:t>Data 604: Apache Spark</a:t>
            </a:r>
          </a:p>
        </p:txBody>
      </p:sp>
      <p:sp>
        <p:nvSpPr>
          <p:cNvPr id="5" name="Subtitle 4">
            <a:extLst>
              <a:ext uri="{FF2B5EF4-FFF2-40B4-BE49-F238E27FC236}">
                <a16:creationId xmlns:a16="http://schemas.microsoft.com/office/drawing/2014/main" id="{0ED91FE6-D5C3-4744-898C-7E3021C0CA0C}"/>
              </a:ext>
            </a:extLst>
          </p:cNvPr>
          <p:cNvSpPr>
            <a:spLocks noGrp="1"/>
          </p:cNvSpPr>
          <p:nvPr>
            <p:ph type="subTitle" idx="1"/>
          </p:nvPr>
        </p:nvSpPr>
        <p:spPr>
          <a:xfrm>
            <a:off x="8791575" y="1238250"/>
            <a:ext cx="3171825" cy="4381500"/>
          </a:xfrm>
        </p:spPr>
        <p:txBody>
          <a:bodyPr anchor="ctr">
            <a:normAutofit/>
          </a:bodyPr>
          <a:lstStyle/>
          <a:p>
            <a:pPr algn="l"/>
            <a:r>
              <a:rPr lang="en-US" altLang="zh-CN" sz="2800" dirty="0"/>
              <a:t>Team Members:</a:t>
            </a:r>
          </a:p>
          <a:p>
            <a:pPr algn="l"/>
            <a:r>
              <a:rPr lang="en-US" altLang="zh-CN" sz="2800" dirty="0"/>
              <a:t>Bill Spackman</a:t>
            </a:r>
            <a:endParaRPr lang="en-CA" altLang="zh-CN" sz="2800" dirty="0"/>
          </a:p>
          <a:p>
            <a:pPr algn="l"/>
            <a:r>
              <a:rPr lang="en-US" altLang="zh-CN" sz="2800" dirty="0" err="1"/>
              <a:t>Gerwin</a:t>
            </a:r>
            <a:r>
              <a:rPr lang="en-US" altLang="zh-CN" sz="2800" dirty="0"/>
              <a:t> </a:t>
            </a:r>
            <a:r>
              <a:rPr lang="en-US" altLang="zh-CN" sz="2800" dirty="0" err="1"/>
              <a:t>Seier</a:t>
            </a:r>
            <a:endParaRPr lang="en-US" altLang="zh-CN" sz="2800" dirty="0"/>
          </a:p>
          <a:p>
            <a:pPr algn="l"/>
            <a:r>
              <a:rPr lang="en-US" altLang="zh-CN" sz="2800" dirty="0"/>
              <a:t>Abayomi Adekoya</a:t>
            </a:r>
          </a:p>
          <a:p>
            <a:pPr algn="l"/>
            <a:r>
              <a:rPr lang="en-CA" sz="2800" dirty="0" err="1"/>
              <a:t>Yuya</a:t>
            </a:r>
            <a:r>
              <a:rPr lang="en-US" altLang="zh-CN" sz="2800" dirty="0"/>
              <a:t>o</a:t>
            </a:r>
            <a:r>
              <a:rPr lang="en-CA" altLang="zh-CN" sz="2800" dirty="0"/>
              <a:t> </a:t>
            </a:r>
            <a:r>
              <a:rPr lang="zh-CN" altLang="zh-CN" sz="2800" dirty="0"/>
              <a:t>C</a:t>
            </a:r>
            <a:r>
              <a:rPr lang="en-US" altLang="zh-CN" sz="2800" dirty="0"/>
              <a:t>hen</a:t>
            </a:r>
            <a:endParaRPr lang="en-CA" sz="2800" dirty="0"/>
          </a:p>
        </p:txBody>
      </p:sp>
      <p:sp>
        <p:nvSpPr>
          <p:cNvPr id="23" name="Rectangle 15">
            <a:extLst>
              <a:ext uri="{FF2B5EF4-FFF2-40B4-BE49-F238E27FC236}">
                <a16:creationId xmlns:a16="http://schemas.microsoft.com/office/drawing/2014/main" id="{B0E4BB4F-99AB-4C4E-A763-C5AC5273DF5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827916"/>
            <a:ext cx="128016" cy="118872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4998943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3" descr="A screenshot of a cell phone&#10;&#10;Description generated with very high confidence">
            <a:extLst>
              <a:ext uri="{FF2B5EF4-FFF2-40B4-BE49-F238E27FC236}">
                <a16:creationId xmlns:a16="http://schemas.microsoft.com/office/drawing/2014/main" id="{9EF2D479-0D90-4395-A2AF-5A7A41B6DF0A}"/>
              </a:ext>
            </a:extLst>
          </p:cNvPr>
          <p:cNvPicPr>
            <a:picLocks noChangeAspect="1"/>
          </p:cNvPicPr>
          <p:nvPr/>
        </p:nvPicPr>
        <p:blipFill rotWithShape="1">
          <a:blip r:embed="rId3"/>
          <a:srcRect r="10731" b="16639"/>
          <a:stretch/>
        </p:blipFill>
        <p:spPr>
          <a:xfrm>
            <a:off x="547390" y="1232281"/>
            <a:ext cx="5341244" cy="2590419"/>
          </a:xfrm>
          <a:prstGeom prst="rect">
            <a:avLst/>
          </a:prstGeom>
        </p:spPr>
      </p:pic>
      <p:cxnSp>
        <p:nvCxnSpPr>
          <p:cNvPr id="51" name="Straight Connector 40">
            <a:extLst>
              <a:ext uri="{FF2B5EF4-FFF2-40B4-BE49-F238E27FC236}">
                <a16:creationId xmlns:a16="http://schemas.microsoft.com/office/drawing/2014/main" id="{91B6081D-D3E8-4209-B85B-EB1C655A627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1214" y="1111170"/>
            <a:ext cx="11040" cy="4645103"/>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52" name="Straight Connector 42">
            <a:extLst>
              <a:ext uri="{FF2B5EF4-FFF2-40B4-BE49-F238E27FC236}">
                <a16:creationId xmlns:a16="http://schemas.microsoft.com/office/drawing/2014/main" id="{28CA55E4-1295-45C8-BA05-5A9E705B749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03027"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cxnSp>
        <p:nvCxnSpPr>
          <p:cNvPr id="53" name="Straight Connector 44">
            <a:extLst>
              <a:ext uri="{FF2B5EF4-FFF2-40B4-BE49-F238E27FC236}">
                <a16:creationId xmlns:a16="http://schemas.microsoft.com/office/drawing/2014/main" id="{08C5794E-A9A1-4A23-AF68-C79A7822334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610334" y="3428998"/>
            <a:ext cx="4188904" cy="1"/>
          </a:xfrm>
          <a:prstGeom prst="line">
            <a:avLst/>
          </a:prstGeom>
          <a:ln w="19050">
            <a:solidFill>
              <a:srgbClr val="7F7F7F"/>
            </a:solidFill>
          </a:ln>
        </p:spPr>
        <p:style>
          <a:lnRef idx="1">
            <a:schemeClr val="accent1"/>
          </a:lnRef>
          <a:fillRef idx="0">
            <a:schemeClr val="accent1"/>
          </a:fillRef>
          <a:effectRef idx="0">
            <a:schemeClr val="accent1"/>
          </a:effectRef>
          <a:fontRef idx="minor">
            <a:schemeClr val="tx1"/>
          </a:fontRef>
        </p:style>
      </p:cxnSp>
      <p:pic>
        <p:nvPicPr>
          <p:cNvPr id="2" name="Picture 2" descr="A screenshot of a cell phone&#10;&#10;Description generated with high confidence">
            <a:extLst>
              <a:ext uri="{FF2B5EF4-FFF2-40B4-BE49-F238E27FC236}">
                <a16:creationId xmlns:a16="http://schemas.microsoft.com/office/drawing/2014/main" id="{B64C3634-743C-4E23-9630-23FDAB35BC36}"/>
              </a:ext>
            </a:extLst>
          </p:cNvPr>
          <p:cNvPicPr>
            <a:picLocks noChangeAspect="1"/>
          </p:cNvPicPr>
          <p:nvPr/>
        </p:nvPicPr>
        <p:blipFill rotWithShape="1">
          <a:blip r:embed="rId4"/>
          <a:srcRect t="55263"/>
          <a:stretch/>
        </p:blipFill>
        <p:spPr>
          <a:xfrm>
            <a:off x="6345749" y="1155700"/>
            <a:ext cx="5312851" cy="2669208"/>
          </a:xfrm>
          <a:prstGeom prst="rect">
            <a:avLst/>
          </a:prstGeom>
        </p:spPr>
      </p:pic>
      <p:sp>
        <p:nvSpPr>
          <p:cNvPr id="4" name="文本框 3">
            <a:extLst>
              <a:ext uri="{FF2B5EF4-FFF2-40B4-BE49-F238E27FC236}">
                <a16:creationId xmlns:a16="http://schemas.microsoft.com/office/drawing/2014/main" id="{CD3A150C-73AB-49F3-BFA4-A955F2CD39EF}"/>
              </a:ext>
            </a:extLst>
          </p:cNvPr>
          <p:cNvSpPr txBox="1"/>
          <p:nvPr/>
        </p:nvSpPr>
        <p:spPr>
          <a:xfrm>
            <a:off x="1213779" y="3986465"/>
            <a:ext cx="3627510" cy="461665"/>
          </a:xfrm>
          <a:prstGeom prst="rect">
            <a:avLst/>
          </a:prstGeom>
          <a:noFill/>
        </p:spPr>
        <p:txBody>
          <a:bodyPr wrap="square" rtlCol="0">
            <a:spAutoFit/>
          </a:bodyPr>
          <a:lstStyle/>
          <a:p>
            <a:r>
              <a:rPr lang="en-US" altLang="zh-CN" sz="1200" dirty="0" err="1"/>
              <a:t>Fig.1</a:t>
            </a:r>
            <a:r>
              <a:rPr lang="en-US" altLang="zh-CN" sz="1200" dirty="0"/>
              <a:t> Performance of PageRank on Hadoop and Spark (images from [8])</a:t>
            </a:r>
            <a:endParaRPr lang="en-CA" sz="1200" dirty="0"/>
          </a:p>
        </p:txBody>
      </p:sp>
      <p:sp>
        <p:nvSpPr>
          <p:cNvPr id="28" name="文本框 27">
            <a:extLst>
              <a:ext uri="{FF2B5EF4-FFF2-40B4-BE49-F238E27FC236}">
                <a16:creationId xmlns:a16="http://schemas.microsoft.com/office/drawing/2014/main" id="{E9244762-85A7-4ECF-B67A-AC6DF8097417}"/>
              </a:ext>
            </a:extLst>
          </p:cNvPr>
          <p:cNvSpPr txBox="1"/>
          <p:nvPr/>
        </p:nvSpPr>
        <p:spPr>
          <a:xfrm>
            <a:off x="6771468" y="3939373"/>
            <a:ext cx="4582476" cy="430887"/>
          </a:xfrm>
          <a:prstGeom prst="rect">
            <a:avLst/>
          </a:prstGeom>
          <a:noFill/>
        </p:spPr>
        <p:txBody>
          <a:bodyPr wrap="square" rtlCol="0">
            <a:spAutoFit/>
          </a:bodyPr>
          <a:lstStyle/>
          <a:p>
            <a:r>
              <a:rPr lang="en-US" altLang="zh-CN" sz="1100" dirty="0" err="1"/>
              <a:t>Fig.2</a:t>
            </a:r>
            <a:r>
              <a:rPr lang="en-US" altLang="zh-CN" sz="1100" dirty="0"/>
              <a:t> </a:t>
            </a:r>
            <a:r>
              <a:rPr lang="en-CA" sz="1100" dirty="0"/>
              <a:t>Duration of the first and later iteration in </a:t>
            </a:r>
            <a:r>
              <a:rPr lang="en-US" altLang="zh-CN" sz="1100" dirty="0"/>
              <a:t>Hadoop, </a:t>
            </a:r>
            <a:r>
              <a:rPr lang="en-US" altLang="zh-CN" sz="1100" dirty="0" err="1"/>
              <a:t>HadoopBinmem</a:t>
            </a:r>
            <a:r>
              <a:rPr lang="en-US" altLang="zh-CN" sz="1100" dirty="0"/>
              <a:t> and spark for </a:t>
            </a:r>
            <a:r>
              <a:rPr lang="en-US" altLang="zh-CN" sz="1100" dirty="0" err="1"/>
              <a:t>Kmeans</a:t>
            </a:r>
            <a:r>
              <a:rPr lang="en-US" altLang="zh-CN" sz="1100" dirty="0"/>
              <a:t> using </a:t>
            </a:r>
            <a:r>
              <a:rPr lang="en-US" altLang="zh-CN" sz="1100" dirty="0" err="1"/>
              <a:t>100GB</a:t>
            </a:r>
            <a:r>
              <a:rPr lang="en-US" altLang="zh-CN" sz="1100" dirty="0"/>
              <a:t> of data on a 100 node cluster(images from [8])</a:t>
            </a:r>
            <a:endParaRPr lang="en-CA" sz="1100" dirty="0"/>
          </a:p>
        </p:txBody>
      </p:sp>
    </p:spTree>
    <p:extLst>
      <p:ext uri="{BB962C8B-B14F-4D97-AF65-F5344CB8AC3E}">
        <p14:creationId xmlns:p14="http://schemas.microsoft.com/office/powerpoint/2010/main" val="26452107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61433-52DE-4FDE-A831-E1C2CDC258C4}"/>
              </a:ext>
            </a:extLst>
          </p:cNvPr>
          <p:cNvSpPr>
            <a:spLocks noGrp="1"/>
          </p:cNvSpPr>
          <p:nvPr>
            <p:ph type="title"/>
          </p:nvPr>
        </p:nvSpPr>
        <p:spPr>
          <a:xfrm>
            <a:off x="841248" y="426720"/>
            <a:ext cx="10506456" cy="1919141"/>
          </a:xfrm>
        </p:spPr>
        <p:txBody>
          <a:bodyPr anchor="b">
            <a:normAutofit/>
          </a:bodyPr>
          <a:lstStyle/>
          <a:p>
            <a:r>
              <a:rPr lang="en-US" sz="6000"/>
              <a:t>Apache Spark  </a:t>
            </a:r>
            <a:br>
              <a:rPr lang="en-US" sz="6000"/>
            </a:br>
            <a:r>
              <a:rPr lang="en-US" sz="6000"/>
              <a:t>- Main Components</a:t>
            </a:r>
            <a:endParaRPr lang="en-GB" sz="6000"/>
          </a:p>
        </p:txBody>
      </p:sp>
      <p:sp>
        <p:nvSpPr>
          <p:cNvPr id="33" name="Content Placeholder 2">
            <a:extLst>
              <a:ext uri="{FF2B5EF4-FFF2-40B4-BE49-F238E27FC236}">
                <a16:creationId xmlns:a16="http://schemas.microsoft.com/office/drawing/2014/main" id="{0F97E9B5-8326-4242-B8AB-333BC98D2446}"/>
              </a:ext>
            </a:extLst>
          </p:cNvPr>
          <p:cNvSpPr>
            <a:spLocks noGrp="1"/>
          </p:cNvSpPr>
          <p:nvPr>
            <p:ph idx="1"/>
          </p:nvPr>
        </p:nvSpPr>
        <p:spPr>
          <a:xfrm>
            <a:off x="841248" y="2324100"/>
            <a:ext cx="10509504" cy="3918855"/>
          </a:xfrm>
        </p:spPr>
        <p:txBody>
          <a:bodyPr>
            <a:normAutofit fontScale="85000" lnSpcReduction="20000"/>
          </a:bodyPr>
          <a:lstStyle/>
          <a:p>
            <a:pPr marL="0" indent="0">
              <a:buNone/>
            </a:pPr>
            <a:r>
              <a:rPr lang="en-US" sz="1500" i="1" dirty="0"/>
              <a:t>Apache Spark system consists of several main components including Spark core [10,11,12] and </a:t>
            </a:r>
            <a:r>
              <a:rPr lang="en-US" sz="1500" b="1" i="1" dirty="0"/>
              <a:t>upper-level libraries:</a:t>
            </a:r>
          </a:p>
          <a:p>
            <a:r>
              <a:rPr lang="en-US" sz="1500" i="1" dirty="0" err="1"/>
              <a:t>Spark’sMLlib</a:t>
            </a:r>
            <a:r>
              <a:rPr lang="en-US" sz="1500" i="1" dirty="0"/>
              <a:t> for machine learning [13]</a:t>
            </a:r>
          </a:p>
          <a:p>
            <a:r>
              <a:rPr lang="en-US" sz="1500" i="1" dirty="0" err="1"/>
              <a:t>GraphX</a:t>
            </a:r>
            <a:r>
              <a:rPr lang="en-US" sz="1500" i="1" dirty="0"/>
              <a:t> [14] for graph analysis</a:t>
            </a:r>
          </a:p>
          <a:p>
            <a:r>
              <a:rPr lang="en-US" sz="1500" i="1" dirty="0"/>
              <a:t>Spark Streaming [15] for stream processing</a:t>
            </a:r>
          </a:p>
          <a:p>
            <a:r>
              <a:rPr lang="en-US" sz="1500" i="1" dirty="0"/>
              <a:t>Spark SQL [16] for structured data processing</a:t>
            </a:r>
          </a:p>
          <a:p>
            <a:pPr marL="0" indent="0">
              <a:buNone/>
            </a:pPr>
            <a:r>
              <a:rPr lang="en-US" sz="1600" b="1" dirty="0"/>
              <a:t>Apache Core </a:t>
            </a:r>
          </a:p>
          <a:p>
            <a:pPr marL="0" indent="0">
              <a:buNone/>
            </a:pPr>
            <a:r>
              <a:rPr lang="en-US" sz="1500" dirty="0"/>
              <a:t>It can handle linear algebra, mathematical operations, machine learning, graphing, streaming data as a stand alone and in clusters. It can also interface Hadoop database system. See the overview of Apache Spark structure is next slide[17]</a:t>
            </a:r>
          </a:p>
          <a:p>
            <a:pPr marL="0" indent="0">
              <a:buNone/>
            </a:pPr>
            <a:r>
              <a:rPr lang="en-US" altLang="zh-CN" sz="1600" b="1" dirty="0"/>
              <a:t>Cluster Managers </a:t>
            </a:r>
            <a:endParaRPr lang="en-US" altLang="zh-CN" sz="1600" dirty="0"/>
          </a:p>
          <a:p>
            <a:pPr marL="0" indent="0">
              <a:buNone/>
            </a:pPr>
            <a:r>
              <a:rPr lang="en-US" altLang="zh-CN" sz="1500" dirty="0"/>
              <a:t>Under the hood, Spark is designed to efficiently scale up from one to many thousands of compute nodes. To achieve this while maximizing flexibility, Spark can run over a variety of cluster managers, including Hadoop YARN, Apache Mesos, and a simple cluster manager included in Spark itself called the Standalone Scheduler[8]. </a:t>
            </a:r>
          </a:p>
          <a:p>
            <a:pPr marL="0" indent="0">
              <a:buNone/>
            </a:pPr>
            <a:r>
              <a:rPr lang="en-US" altLang="zh-CN" sz="1600" b="1" dirty="0"/>
              <a:t>Storage Layers for Spark </a:t>
            </a:r>
            <a:endParaRPr lang="en-US" altLang="zh-CN" sz="1600" dirty="0"/>
          </a:p>
          <a:p>
            <a:pPr marL="0" indent="0">
              <a:buNone/>
            </a:pPr>
            <a:r>
              <a:rPr lang="en-US" altLang="zh-CN" sz="1600" dirty="0"/>
              <a:t>Spark can create distributed datasets from any file stored in the Hadoop distributed file system (</a:t>
            </a:r>
            <a:r>
              <a:rPr lang="en-US" altLang="zh-CN" sz="1600" dirty="0" err="1"/>
              <a:t>HDFS</a:t>
            </a:r>
            <a:r>
              <a:rPr lang="en-US" altLang="zh-CN" sz="1600" dirty="0"/>
              <a:t>) or other storage systems supported by the Hadoop APIs (include‐</a:t>
            </a:r>
            <a:r>
              <a:rPr lang="en-US" altLang="zh-CN" sz="1600" dirty="0" err="1"/>
              <a:t>ing</a:t>
            </a:r>
            <a:r>
              <a:rPr lang="en-US" altLang="zh-CN" sz="1600" dirty="0"/>
              <a:t> your local file system, Amazon </a:t>
            </a:r>
            <a:r>
              <a:rPr lang="en-US" altLang="zh-CN" sz="1600" dirty="0" err="1"/>
              <a:t>S3</a:t>
            </a:r>
            <a:r>
              <a:rPr lang="en-US" altLang="zh-CN" sz="1600" dirty="0"/>
              <a:t>, Cassandra, Hive, HBase, etc.). </a:t>
            </a:r>
          </a:p>
          <a:p>
            <a:pPr marL="0" indent="0">
              <a:buNone/>
            </a:pPr>
            <a:r>
              <a:rPr lang="en-US" altLang="zh-CN" sz="1600" dirty="0"/>
              <a:t>It’s important to remember that Spark does not require Hadoop; it simply has support for storage systems implementing the Hadoop APIs. [8]</a:t>
            </a:r>
          </a:p>
          <a:p>
            <a:pPr marL="0" indent="0">
              <a:buNone/>
            </a:pPr>
            <a:endParaRPr lang="en-US" altLang="zh-CN" sz="1500" dirty="0"/>
          </a:p>
          <a:p>
            <a:pPr marL="0" indent="0">
              <a:buNone/>
            </a:pPr>
            <a:endParaRPr lang="en-GB" sz="1500" dirty="0"/>
          </a:p>
        </p:txBody>
      </p:sp>
    </p:spTree>
    <p:extLst>
      <p:ext uri="{BB962C8B-B14F-4D97-AF65-F5344CB8AC3E}">
        <p14:creationId xmlns:p14="http://schemas.microsoft.com/office/powerpoint/2010/main" val="769072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9" name="Rectangle 48">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0B27D2B-0F82-497E-B370-7CE5202B2895}"/>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400" kern="1200">
                <a:solidFill>
                  <a:srgbClr val="FFFFFF"/>
                </a:solidFill>
                <a:latin typeface="+mj-lt"/>
                <a:ea typeface="+mj-ea"/>
                <a:cs typeface="+mj-cs"/>
              </a:rPr>
              <a:t>Apache Spark High Level Performance Architechture</a:t>
            </a:r>
            <a:br>
              <a:rPr lang="en-US" sz="2400" kern="1200">
                <a:solidFill>
                  <a:srgbClr val="FFFFFF"/>
                </a:solidFill>
                <a:latin typeface="+mj-lt"/>
                <a:ea typeface="+mj-ea"/>
                <a:cs typeface="+mj-cs"/>
              </a:rPr>
            </a:br>
            <a:endParaRPr lang="en-US" sz="2400" kern="1200">
              <a:solidFill>
                <a:srgbClr val="FFFFFF"/>
              </a:solidFill>
              <a:latin typeface="+mj-lt"/>
              <a:ea typeface="+mj-ea"/>
              <a:cs typeface="+mj-cs"/>
            </a:endParaRPr>
          </a:p>
        </p:txBody>
      </p:sp>
      <p:pic>
        <p:nvPicPr>
          <p:cNvPr id="5" name="Picture 4">
            <a:extLst>
              <a:ext uri="{FF2B5EF4-FFF2-40B4-BE49-F238E27FC236}">
                <a16:creationId xmlns:a16="http://schemas.microsoft.com/office/drawing/2014/main" id="{CE7B7BC0-9128-4A2E-9985-E5BCFA3EC7D3}"/>
              </a:ext>
            </a:extLst>
          </p:cNvPr>
          <p:cNvPicPr>
            <a:picLocks noChangeAspect="1"/>
          </p:cNvPicPr>
          <p:nvPr/>
        </p:nvPicPr>
        <p:blipFill>
          <a:blip r:embed="rId3"/>
          <a:stretch>
            <a:fillRect/>
          </a:stretch>
        </p:blipFill>
        <p:spPr>
          <a:xfrm>
            <a:off x="3594100" y="496908"/>
            <a:ext cx="8272890" cy="5129192"/>
          </a:xfrm>
          <a:prstGeom prst="rect">
            <a:avLst/>
          </a:prstGeom>
        </p:spPr>
      </p:pic>
      <p:sp>
        <p:nvSpPr>
          <p:cNvPr id="2" name="文本框 1">
            <a:extLst>
              <a:ext uri="{FF2B5EF4-FFF2-40B4-BE49-F238E27FC236}">
                <a16:creationId xmlns:a16="http://schemas.microsoft.com/office/drawing/2014/main" id="{D9C193A9-85C2-451A-BFBC-FC13CA06ECA2}"/>
              </a:ext>
            </a:extLst>
          </p:cNvPr>
          <p:cNvSpPr txBox="1"/>
          <p:nvPr/>
        </p:nvSpPr>
        <p:spPr>
          <a:xfrm>
            <a:off x="3760304" y="5617547"/>
            <a:ext cx="4379494" cy="307777"/>
          </a:xfrm>
          <a:prstGeom prst="rect">
            <a:avLst/>
          </a:prstGeom>
          <a:noFill/>
        </p:spPr>
        <p:txBody>
          <a:bodyPr wrap="square" rtlCol="0">
            <a:spAutoFit/>
          </a:bodyPr>
          <a:lstStyle/>
          <a:p>
            <a:pPr>
              <a:spcAft>
                <a:spcPts val="600"/>
              </a:spcAft>
            </a:pPr>
            <a:r>
              <a:rPr lang="en-US" sz="1400"/>
              <a:t>Image from reference [17]</a:t>
            </a:r>
            <a:endParaRPr lang="en-CA" sz="1400"/>
          </a:p>
        </p:txBody>
      </p:sp>
    </p:spTree>
    <p:extLst>
      <p:ext uri="{BB962C8B-B14F-4D97-AF65-F5344CB8AC3E}">
        <p14:creationId xmlns:p14="http://schemas.microsoft.com/office/powerpoint/2010/main" val="20041510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3" name="Rectangle 82">
            <a:extLst>
              <a:ext uri="{FF2B5EF4-FFF2-40B4-BE49-F238E27FC236}">
                <a16:creationId xmlns:a16="http://schemas.microsoft.com/office/drawing/2014/main" id="{1C799903-48D5-4A31-A1A2-541072D97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85" name="Freeform: Shape 84">
            <a:extLst>
              <a:ext uri="{FF2B5EF4-FFF2-40B4-BE49-F238E27FC236}">
                <a16:creationId xmlns:a16="http://schemas.microsoft.com/office/drawing/2014/main" id="{8EFFF109-FC58-4FD3-BE05-9775A1310F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8889" cy="6858000"/>
          </a:xfrm>
          <a:custGeom>
            <a:avLst/>
            <a:gdLst>
              <a:gd name="connsiteX0" fmla="*/ 0 w 4818889"/>
              <a:gd name="connsiteY0" fmla="*/ 0 h 6858000"/>
              <a:gd name="connsiteX1" fmla="*/ 3605911 w 4818889"/>
              <a:gd name="connsiteY1" fmla="*/ 0 h 6858000"/>
              <a:gd name="connsiteX2" fmla="*/ 3668894 w 4818889"/>
              <a:gd name="connsiteY2" fmla="*/ 69271 h 6858000"/>
              <a:gd name="connsiteX3" fmla="*/ 4818889 w 4818889"/>
              <a:gd name="connsiteY3" fmla="*/ 3429000 h 6858000"/>
              <a:gd name="connsiteX4" fmla="*/ 3668894 w 4818889"/>
              <a:gd name="connsiteY4" fmla="*/ 6788730 h 6858000"/>
              <a:gd name="connsiteX5" fmla="*/ 3605911 w 4818889"/>
              <a:gd name="connsiteY5" fmla="*/ 6858000 h 6858000"/>
              <a:gd name="connsiteX6" fmla="*/ 0 w 4818889"/>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8889" h="6858000">
                <a:moveTo>
                  <a:pt x="0" y="0"/>
                </a:moveTo>
                <a:lnTo>
                  <a:pt x="3605911" y="0"/>
                </a:lnTo>
                <a:lnTo>
                  <a:pt x="3668894" y="69271"/>
                </a:lnTo>
                <a:cubicBezTo>
                  <a:pt x="4379420" y="929100"/>
                  <a:pt x="4818889" y="2116944"/>
                  <a:pt x="4818889" y="3429000"/>
                </a:cubicBezTo>
                <a:cubicBezTo>
                  <a:pt x="4818889" y="4741056"/>
                  <a:pt x="4379420" y="5928900"/>
                  <a:pt x="3668894" y="6788730"/>
                </a:cubicBezTo>
                <a:lnTo>
                  <a:pt x="3605911"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87" name="Freeform: Shape 86">
            <a:extLst>
              <a:ext uri="{FF2B5EF4-FFF2-40B4-BE49-F238E27FC236}">
                <a16:creationId xmlns:a16="http://schemas.microsoft.com/office/drawing/2014/main" id="{E1B96AD6-92A9-4273-A62B-96A1C3E0BA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4811477" cy="6858000"/>
          </a:xfrm>
          <a:custGeom>
            <a:avLst/>
            <a:gdLst>
              <a:gd name="connsiteX0" fmla="*/ 0 w 4811477"/>
              <a:gd name="connsiteY0" fmla="*/ 0 h 6858000"/>
              <a:gd name="connsiteX1" fmla="*/ 3598499 w 4811477"/>
              <a:gd name="connsiteY1" fmla="*/ 0 h 6858000"/>
              <a:gd name="connsiteX2" fmla="*/ 3661482 w 4811477"/>
              <a:gd name="connsiteY2" fmla="*/ 69271 h 6858000"/>
              <a:gd name="connsiteX3" fmla="*/ 4811477 w 4811477"/>
              <a:gd name="connsiteY3" fmla="*/ 3429000 h 6858000"/>
              <a:gd name="connsiteX4" fmla="*/ 3661482 w 4811477"/>
              <a:gd name="connsiteY4" fmla="*/ 6788730 h 6858000"/>
              <a:gd name="connsiteX5" fmla="*/ 3598499 w 4811477"/>
              <a:gd name="connsiteY5" fmla="*/ 6858000 h 6858000"/>
              <a:gd name="connsiteX6" fmla="*/ 0 w 481147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811477" h="6858000">
                <a:moveTo>
                  <a:pt x="0" y="0"/>
                </a:moveTo>
                <a:lnTo>
                  <a:pt x="3598499" y="0"/>
                </a:lnTo>
                <a:lnTo>
                  <a:pt x="3661482" y="69271"/>
                </a:lnTo>
                <a:cubicBezTo>
                  <a:pt x="4372008" y="929100"/>
                  <a:pt x="4811477" y="2116944"/>
                  <a:pt x="4811477" y="3429000"/>
                </a:cubicBezTo>
                <a:cubicBezTo>
                  <a:pt x="4811477" y="4741056"/>
                  <a:pt x="4372008" y="5928900"/>
                  <a:pt x="3661482" y="6788730"/>
                </a:cubicBezTo>
                <a:lnTo>
                  <a:pt x="3598499"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5EC84B71-462D-496C-AC81-C2BE665A30CE}"/>
              </a:ext>
            </a:extLst>
          </p:cNvPr>
          <p:cNvSpPr>
            <a:spLocks noGrp="1"/>
          </p:cNvSpPr>
          <p:nvPr>
            <p:ph type="title"/>
          </p:nvPr>
        </p:nvSpPr>
        <p:spPr>
          <a:xfrm>
            <a:off x="621792" y="1161288"/>
            <a:ext cx="3602736" cy="4526280"/>
          </a:xfrm>
        </p:spPr>
        <p:txBody>
          <a:bodyPr vert="horz" lIns="91440" tIns="45720" rIns="91440" bIns="45720" rtlCol="0" anchor="ctr">
            <a:normAutofit/>
          </a:bodyPr>
          <a:lstStyle/>
          <a:p>
            <a:r>
              <a:rPr lang="en-US" altLang="zh-CN" sz="4000" kern="1200">
                <a:solidFill>
                  <a:schemeClr val="tx1"/>
                </a:solidFill>
                <a:latin typeface="+mj-lt"/>
                <a:ea typeface="+mj-ea"/>
                <a:cs typeface="+mj-cs"/>
              </a:rPr>
              <a:t>RDD</a:t>
            </a:r>
            <a:endParaRPr lang="en-US" sz="4000" kern="1200">
              <a:solidFill>
                <a:schemeClr val="tx1"/>
              </a:solidFill>
              <a:latin typeface="+mj-lt"/>
              <a:ea typeface="+mj-ea"/>
              <a:cs typeface="+mj-cs"/>
            </a:endParaRPr>
          </a:p>
        </p:txBody>
      </p:sp>
      <p:sp>
        <p:nvSpPr>
          <p:cNvPr id="89" name="Rectangle 88">
            <a:extLst>
              <a:ext uri="{FF2B5EF4-FFF2-40B4-BE49-F238E27FC236}">
                <a16:creationId xmlns:a16="http://schemas.microsoft.com/office/drawing/2014/main" id="{463EEC44-1BA3-44ED-81FC-A644B04B2A4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102049"/>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文本框 3">
            <a:extLst>
              <a:ext uri="{FF2B5EF4-FFF2-40B4-BE49-F238E27FC236}">
                <a16:creationId xmlns:a16="http://schemas.microsoft.com/office/drawing/2014/main" id="{256FB9B2-6B2A-4045-989B-0490C044ABF0}"/>
              </a:ext>
            </a:extLst>
          </p:cNvPr>
          <p:cNvSpPr txBox="1"/>
          <p:nvPr/>
        </p:nvSpPr>
        <p:spPr>
          <a:xfrm>
            <a:off x="2379518" y="426027"/>
            <a:ext cx="9518073" cy="6182591"/>
          </a:xfrm>
          <a:prstGeom prst="rect">
            <a:avLst/>
          </a:prstGeom>
        </p:spPr>
        <p:txBody>
          <a:bodyPr vert="horz" lIns="91440" tIns="45720" rIns="91440" bIns="45720" rtlCol="0" anchor="ctr">
            <a:normAutofit fontScale="92500" lnSpcReduction="20000"/>
          </a:bodyPr>
          <a:lstStyle/>
          <a:p>
            <a:pPr>
              <a:lnSpc>
                <a:spcPct val="90000"/>
              </a:lnSpc>
              <a:spcAft>
                <a:spcPts val="600"/>
              </a:spcAft>
            </a:pPr>
            <a:endParaRPr lang="en-US" sz="2400" dirty="0"/>
          </a:p>
          <a:p>
            <a:pPr indent="-228600">
              <a:lnSpc>
                <a:spcPct val="90000"/>
              </a:lnSpc>
              <a:spcAft>
                <a:spcPts val="600"/>
              </a:spcAft>
              <a:buFont typeface="Arial" panose="020B0604020202020204" pitchFamily="34" charset="0"/>
              <a:buChar char="•"/>
            </a:pPr>
            <a:r>
              <a:rPr lang="en-US" sz="2400" dirty="0" err="1"/>
              <a:t>RDD</a:t>
            </a:r>
            <a:r>
              <a:rPr lang="en-US" sz="2400" dirty="0"/>
              <a:t> in Spark is simply an immutable distributed collection of objects. Each </a:t>
            </a:r>
            <a:r>
              <a:rPr lang="en-US" sz="2400" dirty="0" err="1"/>
              <a:t>RDD</a:t>
            </a:r>
            <a:r>
              <a:rPr lang="en-US" sz="2400" dirty="0"/>
              <a:t> is split into multiple partitions, which may be computed on different nodes of the cluster. </a:t>
            </a:r>
          </a:p>
          <a:p>
            <a:pPr indent="-228600">
              <a:lnSpc>
                <a:spcPct val="90000"/>
              </a:lnSpc>
              <a:spcAft>
                <a:spcPts val="600"/>
              </a:spcAft>
              <a:buFont typeface="Arial" panose="020B0604020202020204" pitchFamily="34" charset="0"/>
              <a:buChar char="•"/>
            </a:pPr>
            <a:endParaRPr lang="en-US" sz="2400" dirty="0"/>
          </a:p>
          <a:p>
            <a:pPr indent="-228600">
              <a:lnSpc>
                <a:spcPct val="90000"/>
              </a:lnSpc>
              <a:spcAft>
                <a:spcPts val="600"/>
              </a:spcAft>
              <a:buFont typeface="Arial" panose="020B0604020202020204" pitchFamily="34" charset="0"/>
              <a:buChar char="•"/>
            </a:pPr>
            <a:r>
              <a:rPr lang="en-US" sz="2400" dirty="0" err="1"/>
              <a:t>RDDs</a:t>
            </a:r>
            <a:r>
              <a:rPr lang="en-US" sz="2400" dirty="0"/>
              <a:t> can be stored in memory between queries without requiring replication. Instead, they rebuild lost data on failure using lineage: each </a:t>
            </a:r>
            <a:r>
              <a:rPr lang="en-US" sz="2400" dirty="0" err="1"/>
              <a:t>RDD</a:t>
            </a:r>
            <a:r>
              <a:rPr lang="en-US" sz="2400" dirty="0"/>
              <a:t> remembers how it was built from other datasets (by transformations like map, join or </a:t>
            </a:r>
            <a:r>
              <a:rPr lang="en-US" sz="2400" dirty="0" err="1"/>
              <a:t>groupBy</a:t>
            </a:r>
            <a:r>
              <a:rPr lang="en-US" sz="2400" dirty="0"/>
              <a:t> to rebuild itself. </a:t>
            </a:r>
          </a:p>
          <a:p>
            <a:pPr indent="-228600">
              <a:lnSpc>
                <a:spcPct val="90000"/>
              </a:lnSpc>
              <a:spcAft>
                <a:spcPts val="600"/>
              </a:spcAft>
              <a:buFont typeface="Arial" panose="020B0604020202020204" pitchFamily="34" charset="0"/>
              <a:buChar char="•"/>
            </a:pPr>
            <a:endParaRPr lang="en-US" sz="2400" dirty="0"/>
          </a:p>
          <a:p>
            <a:pPr indent="-228600">
              <a:lnSpc>
                <a:spcPct val="90000"/>
              </a:lnSpc>
              <a:spcAft>
                <a:spcPts val="600"/>
              </a:spcAft>
              <a:buFont typeface="Arial" panose="020B0604020202020204" pitchFamily="34" charset="0"/>
              <a:buChar char="•"/>
            </a:pPr>
            <a:r>
              <a:rPr lang="en-US" sz="2400" dirty="0" err="1"/>
              <a:t>RDDs</a:t>
            </a:r>
            <a:r>
              <a:rPr lang="en-US" sz="2400" dirty="0"/>
              <a:t> can contain any type of Python, Java, or Scala objects, including </a:t>
            </a:r>
            <a:r>
              <a:rPr lang="en-US" sz="2400" dirty="0" err="1"/>
              <a:t>userdefined</a:t>
            </a:r>
            <a:r>
              <a:rPr lang="en-US" sz="2400" dirty="0"/>
              <a:t> classes. </a:t>
            </a:r>
          </a:p>
          <a:p>
            <a:pPr indent="-228600">
              <a:lnSpc>
                <a:spcPct val="90000"/>
              </a:lnSpc>
              <a:spcAft>
                <a:spcPts val="600"/>
              </a:spcAft>
              <a:buFont typeface="Arial" panose="020B0604020202020204" pitchFamily="34" charset="0"/>
              <a:buChar char="•"/>
            </a:pPr>
            <a:endParaRPr lang="en-US" sz="2400" dirty="0"/>
          </a:p>
          <a:p>
            <a:pPr indent="-228600">
              <a:lnSpc>
                <a:spcPct val="90000"/>
              </a:lnSpc>
              <a:spcAft>
                <a:spcPts val="600"/>
              </a:spcAft>
              <a:buFont typeface="Arial" panose="020B0604020202020204" pitchFamily="34" charset="0"/>
              <a:buChar char="•"/>
            </a:pPr>
            <a:r>
              <a:rPr lang="en-US" sz="2400" dirty="0"/>
              <a:t>Users create </a:t>
            </a:r>
            <a:r>
              <a:rPr lang="en-US" sz="2400" dirty="0" err="1"/>
              <a:t>RDDs</a:t>
            </a:r>
            <a:r>
              <a:rPr lang="en-US" sz="2400" dirty="0"/>
              <a:t> in two ways: by loading an external dataset, or by distributing a collection of objects (e.g., a list or set) in their driver program. </a:t>
            </a:r>
            <a:r>
              <a:rPr lang="en-US" sz="2400" dirty="0" err="1"/>
              <a:t>RDDs</a:t>
            </a:r>
            <a:r>
              <a:rPr lang="en-US" sz="2400" dirty="0"/>
              <a:t> support two types of operations: </a:t>
            </a:r>
          </a:p>
          <a:p>
            <a:pPr indent="-228600">
              <a:lnSpc>
                <a:spcPct val="90000"/>
              </a:lnSpc>
              <a:spcAft>
                <a:spcPts val="600"/>
              </a:spcAft>
              <a:buFont typeface="Arial" panose="020B0604020202020204" pitchFamily="34" charset="0"/>
              <a:buChar char="•"/>
            </a:pPr>
            <a:endParaRPr lang="en-US" sz="2400" dirty="0"/>
          </a:p>
          <a:p>
            <a:pPr indent="-228600">
              <a:lnSpc>
                <a:spcPct val="90000"/>
              </a:lnSpc>
              <a:spcAft>
                <a:spcPts val="600"/>
              </a:spcAft>
              <a:buFont typeface="Arial" panose="020B0604020202020204" pitchFamily="34" charset="0"/>
              <a:buChar char="•"/>
            </a:pPr>
            <a:r>
              <a:rPr lang="en-US" sz="2400" b="1" dirty="0"/>
              <a:t>Transformations</a:t>
            </a:r>
            <a:r>
              <a:rPr lang="en-US" sz="2400" dirty="0"/>
              <a:t> are operations on </a:t>
            </a:r>
            <a:r>
              <a:rPr lang="en-US" sz="2400" dirty="0" err="1"/>
              <a:t>RDDs</a:t>
            </a:r>
            <a:r>
              <a:rPr lang="en-US" sz="2400" dirty="0"/>
              <a:t> that return a new </a:t>
            </a:r>
            <a:r>
              <a:rPr lang="en-US" sz="2400" dirty="0" err="1"/>
              <a:t>RDD</a:t>
            </a:r>
            <a:r>
              <a:rPr lang="en-US" sz="2400" dirty="0"/>
              <a:t>, such as map() and filter(). </a:t>
            </a:r>
          </a:p>
          <a:p>
            <a:pPr indent="-228600">
              <a:lnSpc>
                <a:spcPct val="90000"/>
              </a:lnSpc>
              <a:spcAft>
                <a:spcPts val="600"/>
              </a:spcAft>
              <a:buFont typeface="Arial" panose="020B0604020202020204" pitchFamily="34" charset="0"/>
              <a:buChar char="•"/>
            </a:pPr>
            <a:endParaRPr lang="en-US" sz="2400" dirty="0"/>
          </a:p>
          <a:p>
            <a:pPr indent="-228600">
              <a:lnSpc>
                <a:spcPct val="90000"/>
              </a:lnSpc>
              <a:spcAft>
                <a:spcPts val="600"/>
              </a:spcAft>
              <a:buFont typeface="Arial" panose="020B0604020202020204" pitchFamily="34" charset="0"/>
              <a:buChar char="•"/>
            </a:pPr>
            <a:r>
              <a:rPr lang="en-US" sz="2400" b="1" dirty="0"/>
              <a:t>Actions</a:t>
            </a:r>
            <a:r>
              <a:rPr lang="en-US" sz="2400" dirty="0"/>
              <a:t> are operations that return a result to the driver program or write it to storage, and kick off a computation, such as count() and first(). [8]</a:t>
            </a:r>
          </a:p>
          <a:p>
            <a:pPr indent="-228600">
              <a:lnSpc>
                <a:spcPct val="90000"/>
              </a:lnSpc>
              <a:spcAft>
                <a:spcPts val="600"/>
              </a:spcAft>
              <a:buFont typeface="Arial" panose="020B0604020202020204" pitchFamily="34" charset="0"/>
              <a:buChar char="•"/>
            </a:pPr>
            <a:endParaRPr lang="en-US" sz="1400" dirty="0"/>
          </a:p>
          <a:p>
            <a:pPr indent="-228600">
              <a:lnSpc>
                <a:spcPct val="90000"/>
              </a:lnSpc>
              <a:spcAft>
                <a:spcPts val="600"/>
              </a:spcAft>
              <a:buFont typeface="Arial" panose="020B0604020202020204" pitchFamily="34" charset="0"/>
              <a:buChar char="•"/>
            </a:pPr>
            <a:endParaRPr lang="en-US" sz="1400" dirty="0"/>
          </a:p>
          <a:p>
            <a:pPr indent="-228600">
              <a:lnSpc>
                <a:spcPct val="90000"/>
              </a:lnSpc>
              <a:spcAft>
                <a:spcPts val="600"/>
              </a:spcAft>
              <a:buFont typeface="Arial" panose="020B0604020202020204" pitchFamily="34" charset="0"/>
              <a:buChar char="•"/>
            </a:pPr>
            <a:endParaRPr lang="en-US" sz="1400" dirty="0"/>
          </a:p>
        </p:txBody>
      </p:sp>
    </p:spTree>
    <p:extLst>
      <p:ext uri="{BB962C8B-B14F-4D97-AF65-F5344CB8AC3E}">
        <p14:creationId xmlns:p14="http://schemas.microsoft.com/office/powerpoint/2010/main" val="364730972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6" name="Rectangle 18">
            <a:extLst>
              <a:ext uri="{FF2B5EF4-FFF2-40B4-BE49-F238E27FC236}">
                <a16:creationId xmlns:a16="http://schemas.microsoft.com/office/drawing/2014/main" id="{115719BB-48A7-4AF4-BB91-DC82E0DF7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8" name="Freeform: Shape 20">
            <a:extLst>
              <a:ext uri="{FF2B5EF4-FFF2-40B4-BE49-F238E27FC236}">
                <a16:creationId xmlns:a16="http://schemas.microsoft.com/office/drawing/2014/main" id="{10973A55-5440-4A99-B526-B5812E462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9" name="Freeform: Shape 22">
            <a:extLst>
              <a:ext uri="{FF2B5EF4-FFF2-40B4-BE49-F238E27FC236}">
                <a16:creationId xmlns:a16="http://schemas.microsoft.com/office/drawing/2014/main" id="{A9682493-588A-4D52-98F6-FBBD80C07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5EC84B71-462D-496C-AC81-C2BE665A30CE}"/>
              </a:ext>
            </a:extLst>
          </p:cNvPr>
          <p:cNvSpPr>
            <a:spLocks noGrp="1"/>
          </p:cNvSpPr>
          <p:nvPr>
            <p:ph type="title"/>
          </p:nvPr>
        </p:nvSpPr>
        <p:spPr>
          <a:xfrm>
            <a:off x="438913" y="859536"/>
            <a:ext cx="4832802" cy="1170432"/>
          </a:xfrm>
        </p:spPr>
        <p:txBody>
          <a:bodyPr vert="horz" lIns="91440" tIns="45720" rIns="91440" bIns="45720" rtlCol="0" anchor="b">
            <a:normAutofit/>
          </a:bodyPr>
          <a:lstStyle/>
          <a:p>
            <a:r>
              <a:rPr lang="en-US" altLang="zh-CN" sz="3400"/>
              <a:t>RDD Transformations</a:t>
            </a:r>
            <a:endParaRPr lang="en-US" sz="3400"/>
          </a:p>
        </p:txBody>
      </p:sp>
      <p:sp>
        <p:nvSpPr>
          <p:cNvPr id="5" name="Content Placeholder 4">
            <a:extLst>
              <a:ext uri="{FF2B5EF4-FFF2-40B4-BE49-F238E27FC236}">
                <a16:creationId xmlns:a16="http://schemas.microsoft.com/office/drawing/2014/main" id="{CCB3D67F-97AB-499C-8B35-2C843746E168}"/>
              </a:ext>
            </a:extLst>
          </p:cNvPr>
          <p:cNvSpPr>
            <a:spLocks noGrp="1"/>
          </p:cNvSpPr>
          <p:nvPr>
            <p:ph sz="half" idx="1"/>
          </p:nvPr>
        </p:nvSpPr>
        <p:spPr>
          <a:xfrm>
            <a:off x="438912" y="2512611"/>
            <a:ext cx="4832803" cy="3664351"/>
          </a:xfrm>
        </p:spPr>
        <p:txBody>
          <a:bodyPr vert="horz" lIns="91440" tIns="45720" rIns="91440" bIns="45720" rtlCol="0">
            <a:normAutofit/>
          </a:bodyPr>
          <a:lstStyle/>
          <a:p>
            <a:pPr>
              <a:spcAft>
                <a:spcPts val="600"/>
              </a:spcAft>
            </a:pPr>
            <a:r>
              <a:rPr lang="en-US" sz="1800"/>
              <a:t>Transformations are operations on RDDs that return a new RDD. </a:t>
            </a:r>
          </a:p>
          <a:p>
            <a:pPr>
              <a:spcAft>
                <a:spcPts val="600"/>
              </a:spcAft>
            </a:pPr>
            <a:r>
              <a:rPr lang="en-US" sz="1800"/>
              <a:t>Transformations use “Lazy Evaluation” i.e. transformed RDDs are computed lazily, only when you use them in an action. [8]</a:t>
            </a:r>
          </a:p>
          <a:p>
            <a:pPr marL="0" indent="0">
              <a:spcAft>
                <a:spcPts val="600"/>
              </a:spcAft>
              <a:buNone/>
            </a:pPr>
            <a:endParaRPr lang="en-US" sz="1800"/>
          </a:p>
          <a:p>
            <a:pPr>
              <a:spcAft>
                <a:spcPts val="600"/>
              </a:spcAft>
            </a:pPr>
            <a:endParaRPr lang="en-US" sz="1800"/>
          </a:p>
          <a:p>
            <a:endParaRPr lang="en-US" sz="1800"/>
          </a:p>
        </p:txBody>
      </p:sp>
      <p:sp>
        <p:nvSpPr>
          <p:cNvPr id="25" name="Rectangle 24">
            <a:extLst>
              <a:ext uri="{FF2B5EF4-FFF2-40B4-BE49-F238E27FC236}">
                <a16:creationId xmlns:a16="http://schemas.microsoft.com/office/drawing/2014/main" id="{FBEC5A7A-ADE4-48D9-B89C-2BA1C9110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3236"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26">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92" y="2185062"/>
            <a:ext cx="49377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3" name="Picture 2">
            <a:extLst>
              <a:ext uri="{FF2B5EF4-FFF2-40B4-BE49-F238E27FC236}">
                <a16:creationId xmlns:a16="http://schemas.microsoft.com/office/drawing/2014/main" id="{F4D1CD22-E9A0-4C17-A1DB-5F89B0D9D533}"/>
              </a:ext>
            </a:extLst>
          </p:cNvPr>
          <p:cNvPicPr>
            <a:picLocks noChangeAspect="1"/>
          </p:cNvPicPr>
          <p:nvPr/>
        </p:nvPicPr>
        <p:blipFill>
          <a:blip r:embed="rId3"/>
          <a:stretch>
            <a:fillRect/>
          </a:stretch>
        </p:blipFill>
        <p:spPr>
          <a:xfrm>
            <a:off x="6620256" y="109846"/>
            <a:ext cx="4550113" cy="3150954"/>
          </a:xfrm>
          <a:prstGeom prst="rect">
            <a:avLst/>
          </a:prstGeom>
        </p:spPr>
      </p:pic>
      <p:pic>
        <p:nvPicPr>
          <p:cNvPr id="7" name="Picture 6">
            <a:extLst>
              <a:ext uri="{FF2B5EF4-FFF2-40B4-BE49-F238E27FC236}">
                <a16:creationId xmlns:a16="http://schemas.microsoft.com/office/drawing/2014/main" id="{16F949C3-B40A-444F-8F47-68F230C86AA8}"/>
              </a:ext>
            </a:extLst>
          </p:cNvPr>
          <p:cNvPicPr>
            <a:picLocks noChangeAspect="1"/>
          </p:cNvPicPr>
          <p:nvPr/>
        </p:nvPicPr>
        <p:blipFill>
          <a:blip r:embed="rId4"/>
          <a:stretch>
            <a:fillRect/>
          </a:stretch>
        </p:blipFill>
        <p:spPr>
          <a:xfrm>
            <a:off x="6620256" y="3644341"/>
            <a:ext cx="5138928" cy="2312517"/>
          </a:xfrm>
          <a:prstGeom prst="rect">
            <a:avLst/>
          </a:prstGeom>
        </p:spPr>
      </p:pic>
      <p:sp>
        <p:nvSpPr>
          <p:cNvPr id="4" name="文本框 3">
            <a:extLst>
              <a:ext uri="{FF2B5EF4-FFF2-40B4-BE49-F238E27FC236}">
                <a16:creationId xmlns:a16="http://schemas.microsoft.com/office/drawing/2014/main" id="{256FB9B2-6B2A-4045-989B-0490C044ABF0}"/>
              </a:ext>
            </a:extLst>
          </p:cNvPr>
          <p:cNvSpPr txBox="1"/>
          <p:nvPr/>
        </p:nvSpPr>
        <p:spPr>
          <a:xfrm>
            <a:off x="841248" y="3337269"/>
            <a:ext cx="10509504" cy="2905686"/>
          </a:xfrm>
          <a:prstGeom prst="rect">
            <a:avLst/>
          </a:prstGeom>
        </p:spPr>
        <p:txBody>
          <a:bodyPr vert="horz" lIns="91440" tIns="45720" rIns="91440" bIns="45720" rtlCol="0">
            <a:normAutofit/>
          </a:bodyPr>
          <a:lstStyle/>
          <a:p>
            <a:pPr>
              <a:lnSpc>
                <a:spcPct val="90000"/>
              </a:lnSpc>
              <a:spcAft>
                <a:spcPts val="600"/>
              </a:spcAft>
            </a:pPr>
            <a:endParaRPr lang="en-US" sz="1500" b="1"/>
          </a:p>
          <a:p>
            <a:pPr>
              <a:lnSpc>
                <a:spcPct val="90000"/>
              </a:lnSpc>
              <a:spcAft>
                <a:spcPts val="600"/>
              </a:spcAft>
            </a:pPr>
            <a:endParaRPr lang="en-US" sz="1500" b="1"/>
          </a:p>
        </p:txBody>
      </p:sp>
      <p:sp>
        <p:nvSpPr>
          <p:cNvPr id="6" name="TextBox 5">
            <a:extLst>
              <a:ext uri="{FF2B5EF4-FFF2-40B4-BE49-F238E27FC236}">
                <a16:creationId xmlns:a16="http://schemas.microsoft.com/office/drawing/2014/main" id="{2EA72A27-FFFE-4A37-A94B-B3B523B4480D}"/>
              </a:ext>
            </a:extLst>
          </p:cNvPr>
          <p:cNvSpPr txBox="1"/>
          <p:nvPr/>
        </p:nvSpPr>
        <p:spPr>
          <a:xfrm>
            <a:off x="6620256" y="5792129"/>
            <a:ext cx="2740152"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i="1" dirty="0"/>
              <a:t>Images from: Learning Spark [8]</a:t>
            </a:r>
          </a:p>
        </p:txBody>
      </p:sp>
    </p:spTree>
    <p:extLst>
      <p:ext uri="{BB962C8B-B14F-4D97-AF65-F5344CB8AC3E}">
        <p14:creationId xmlns:p14="http://schemas.microsoft.com/office/powerpoint/2010/main" val="366091384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11">
            <a:extLst>
              <a:ext uri="{FF2B5EF4-FFF2-40B4-BE49-F238E27FC236}">
                <a16:creationId xmlns:a16="http://schemas.microsoft.com/office/drawing/2014/main" id="{115719BB-48A7-4AF4-BB91-DC82E0DF7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3" name="Freeform: Shape 13">
            <a:extLst>
              <a:ext uri="{FF2B5EF4-FFF2-40B4-BE49-F238E27FC236}">
                <a16:creationId xmlns:a16="http://schemas.microsoft.com/office/drawing/2014/main" id="{10973A55-5440-4A99-B526-B5812E46271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4" name="Freeform: Shape 15">
            <a:extLst>
              <a:ext uri="{FF2B5EF4-FFF2-40B4-BE49-F238E27FC236}">
                <a16:creationId xmlns:a16="http://schemas.microsoft.com/office/drawing/2014/main" id="{A9682493-588A-4D52-98F6-FBBD80C07E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5EC84B71-462D-496C-AC81-C2BE665A30CE}"/>
              </a:ext>
            </a:extLst>
          </p:cNvPr>
          <p:cNvSpPr>
            <a:spLocks noGrp="1"/>
          </p:cNvSpPr>
          <p:nvPr>
            <p:ph type="title"/>
          </p:nvPr>
        </p:nvSpPr>
        <p:spPr>
          <a:xfrm>
            <a:off x="438913" y="859536"/>
            <a:ext cx="4832802" cy="1170432"/>
          </a:xfrm>
        </p:spPr>
        <p:txBody>
          <a:bodyPr vert="horz" lIns="91440" tIns="45720" rIns="91440" bIns="45720" rtlCol="0" anchor="b">
            <a:normAutofit/>
          </a:bodyPr>
          <a:lstStyle/>
          <a:p>
            <a:r>
              <a:rPr lang="en-US" altLang="zh-CN" sz="3400" kern="1200">
                <a:latin typeface="+mj-lt"/>
                <a:ea typeface="+mj-ea"/>
                <a:cs typeface="+mj-cs"/>
              </a:rPr>
              <a:t>RDD Actions</a:t>
            </a:r>
            <a:endParaRPr lang="en-US" sz="3400" kern="1200">
              <a:latin typeface="+mj-lt"/>
              <a:ea typeface="+mj-ea"/>
              <a:cs typeface="+mj-cs"/>
            </a:endParaRPr>
          </a:p>
        </p:txBody>
      </p:sp>
      <p:sp>
        <p:nvSpPr>
          <p:cNvPr id="3" name="Content Placeholder 2">
            <a:extLst>
              <a:ext uri="{FF2B5EF4-FFF2-40B4-BE49-F238E27FC236}">
                <a16:creationId xmlns:a16="http://schemas.microsoft.com/office/drawing/2014/main" id="{AC2B9D0E-B247-49AD-8DA2-2706742AAC1F}"/>
              </a:ext>
            </a:extLst>
          </p:cNvPr>
          <p:cNvSpPr>
            <a:spLocks noGrp="1"/>
          </p:cNvSpPr>
          <p:nvPr>
            <p:ph idx="1"/>
          </p:nvPr>
        </p:nvSpPr>
        <p:spPr>
          <a:xfrm>
            <a:off x="465492" y="2334113"/>
            <a:ext cx="4832803" cy="3664351"/>
          </a:xfrm>
        </p:spPr>
        <p:txBody>
          <a:bodyPr>
            <a:normAutofit/>
          </a:bodyPr>
          <a:lstStyle/>
          <a:p>
            <a:pPr>
              <a:spcAft>
                <a:spcPts val="600"/>
              </a:spcAft>
            </a:pPr>
            <a:r>
              <a:rPr lang="en-US" sz="1800"/>
              <a:t>They are the operations that return a final value to the driver program or write data to an external storage system. </a:t>
            </a:r>
          </a:p>
          <a:p>
            <a:pPr>
              <a:spcAft>
                <a:spcPts val="600"/>
              </a:spcAft>
            </a:pPr>
            <a:r>
              <a:rPr lang="en-US" sz="1800"/>
              <a:t>Actions force the evaluation of the transformations required for the RDD they were called on, since they need to actually produce output. [8]</a:t>
            </a:r>
          </a:p>
          <a:p>
            <a:pPr marL="0" indent="0">
              <a:spcAft>
                <a:spcPts val="600"/>
              </a:spcAft>
              <a:buNone/>
            </a:pPr>
            <a:endParaRPr lang="en-US" sz="1800"/>
          </a:p>
          <a:p>
            <a:pPr>
              <a:spcAft>
                <a:spcPts val="600"/>
              </a:spcAft>
            </a:pPr>
            <a:endParaRPr lang="en-US" sz="1800"/>
          </a:p>
          <a:p>
            <a:pPr marL="0" indent="0">
              <a:buNone/>
            </a:pPr>
            <a:endParaRPr lang="en-CA" sz="1800"/>
          </a:p>
        </p:txBody>
      </p:sp>
      <p:sp>
        <p:nvSpPr>
          <p:cNvPr id="25" name="Rectangle 17">
            <a:extLst>
              <a:ext uri="{FF2B5EF4-FFF2-40B4-BE49-F238E27FC236}">
                <a16:creationId xmlns:a16="http://schemas.microsoft.com/office/drawing/2014/main" id="{FBEC5A7A-ADE4-48D9-B89C-2BA1C91106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03236" y="363389"/>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19">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92" y="2185062"/>
            <a:ext cx="49377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7" name="Picture 6">
            <a:extLst>
              <a:ext uri="{FF2B5EF4-FFF2-40B4-BE49-F238E27FC236}">
                <a16:creationId xmlns:a16="http://schemas.microsoft.com/office/drawing/2014/main" id="{6C6D943F-2330-4EDA-AE74-C037010705A0}"/>
              </a:ext>
            </a:extLst>
          </p:cNvPr>
          <p:cNvPicPr>
            <a:picLocks noChangeAspect="1"/>
          </p:cNvPicPr>
          <p:nvPr/>
        </p:nvPicPr>
        <p:blipFill>
          <a:blip r:embed="rId3"/>
          <a:stretch>
            <a:fillRect/>
          </a:stretch>
        </p:blipFill>
        <p:spPr>
          <a:xfrm>
            <a:off x="6550862" y="456430"/>
            <a:ext cx="5276309" cy="5945140"/>
          </a:xfrm>
          <a:prstGeom prst="rect">
            <a:avLst/>
          </a:prstGeom>
        </p:spPr>
      </p:pic>
      <p:pic>
        <p:nvPicPr>
          <p:cNvPr id="6" name="Picture 5">
            <a:extLst>
              <a:ext uri="{FF2B5EF4-FFF2-40B4-BE49-F238E27FC236}">
                <a16:creationId xmlns:a16="http://schemas.microsoft.com/office/drawing/2014/main" id="{C4DE0E82-9A7D-468A-9EFE-D94742A87D52}"/>
              </a:ext>
            </a:extLst>
          </p:cNvPr>
          <p:cNvPicPr>
            <a:picLocks noChangeAspect="1"/>
          </p:cNvPicPr>
          <p:nvPr/>
        </p:nvPicPr>
        <p:blipFill>
          <a:blip r:embed="rId4"/>
          <a:stretch>
            <a:fillRect/>
          </a:stretch>
        </p:blipFill>
        <p:spPr>
          <a:xfrm>
            <a:off x="681317" y="4466214"/>
            <a:ext cx="5053499" cy="2248807"/>
          </a:xfrm>
          <a:prstGeom prst="rect">
            <a:avLst/>
          </a:prstGeom>
        </p:spPr>
      </p:pic>
      <p:sp>
        <p:nvSpPr>
          <p:cNvPr id="4" name="TextBox 3">
            <a:extLst>
              <a:ext uri="{FF2B5EF4-FFF2-40B4-BE49-F238E27FC236}">
                <a16:creationId xmlns:a16="http://schemas.microsoft.com/office/drawing/2014/main" id="{1A8B7FD8-A0D9-4611-8250-4237BF13CB7C}"/>
              </a:ext>
            </a:extLst>
          </p:cNvPr>
          <p:cNvSpPr txBox="1"/>
          <p:nvPr/>
        </p:nvSpPr>
        <p:spPr>
          <a:xfrm>
            <a:off x="6766687" y="6401570"/>
            <a:ext cx="2743200" cy="24622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000" i="1" dirty="0"/>
              <a:t>Images from: Learning Spark [8]</a:t>
            </a:r>
          </a:p>
        </p:txBody>
      </p:sp>
    </p:spTree>
    <p:extLst>
      <p:ext uri="{BB962C8B-B14F-4D97-AF65-F5344CB8AC3E}">
        <p14:creationId xmlns:p14="http://schemas.microsoft.com/office/powerpoint/2010/main" val="2743511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6753252F-4873-4F63-801D-CC719279A7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047C8CCB-F95D-4249-92DD-651249D353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7F7F7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262AE7CF-8020-4FAC-AC58-768A68D71B50}"/>
              </a:ext>
            </a:extLst>
          </p:cNvPr>
          <p:cNvSpPr>
            <a:spLocks noGrp="1"/>
          </p:cNvSpPr>
          <p:nvPr>
            <p:ph type="title"/>
          </p:nvPr>
        </p:nvSpPr>
        <p:spPr>
          <a:xfrm>
            <a:off x="640080" y="2074363"/>
            <a:ext cx="2752354" cy="2709275"/>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kern="1200">
                <a:solidFill>
                  <a:srgbClr val="FFFFFF"/>
                </a:solidFill>
                <a:latin typeface="+mj-lt"/>
                <a:ea typeface="+mj-ea"/>
                <a:cs typeface="+mj-cs"/>
              </a:rPr>
              <a:t>Architecture and work process</a:t>
            </a:r>
          </a:p>
        </p:txBody>
      </p:sp>
      <p:pic>
        <p:nvPicPr>
          <p:cNvPr id="4" name="Picture 3">
            <a:extLst>
              <a:ext uri="{FF2B5EF4-FFF2-40B4-BE49-F238E27FC236}">
                <a16:creationId xmlns:a16="http://schemas.microsoft.com/office/drawing/2014/main" id="{7F831C81-8111-4775-9767-5AB5608DF021}"/>
              </a:ext>
            </a:extLst>
          </p:cNvPr>
          <p:cNvPicPr>
            <a:picLocks noChangeAspect="1"/>
          </p:cNvPicPr>
          <p:nvPr/>
        </p:nvPicPr>
        <p:blipFill>
          <a:blip r:embed="rId3"/>
          <a:stretch>
            <a:fillRect/>
          </a:stretch>
        </p:blipFill>
        <p:spPr>
          <a:xfrm>
            <a:off x="3691366" y="895350"/>
            <a:ext cx="8201701" cy="3998328"/>
          </a:xfrm>
          <a:prstGeom prst="rect">
            <a:avLst/>
          </a:prstGeom>
        </p:spPr>
      </p:pic>
      <p:sp>
        <p:nvSpPr>
          <p:cNvPr id="2" name="文本框 1">
            <a:extLst>
              <a:ext uri="{FF2B5EF4-FFF2-40B4-BE49-F238E27FC236}">
                <a16:creationId xmlns:a16="http://schemas.microsoft.com/office/drawing/2014/main" id="{45B3551E-4EB7-4B8C-84FF-376131EC9BB0}"/>
              </a:ext>
            </a:extLst>
          </p:cNvPr>
          <p:cNvSpPr txBox="1"/>
          <p:nvPr/>
        </p:nvSpPr>
        <p:spPr>
          <a:xfrm>
            <a:off x="3914624" y="4893678"/>
            <a:ext cx="6700480" cy="276999"/>
          </a:xfrm>
          <a:prstGeom prst="rect">
            <a:avLst/>
          </a:prstGeom>
          <a:noFill/>
        </p:spPr>
        <p:txBody>
          <a:bodyPr wrap="square" rtlCol="0">
            <a:spAutoFit/>
          </a:bodyPr>
          <a:lstStyle/>
          <a:p>
            <a:pPr>
              <a:spcAft>
                <a:spcPts val="600"/>
              </a:spcAft>
            </a:pPr>
            <a:r>
              <a:rPr lang="en-US" sz="1200" i="1" dirty="0"/>
              <a:t>Image from reference [18]</a:t>
            </a:r>
            <a:endParaRPr lang="en-CA" sz="1200" i="1" dirty="0"/>
          </a:p>
        </p:txBody>
      </p:sp>
    </p:spTree>
    <p:extLst>
      <p:ext uri="{BB962C8B-B14F-4D97-AF65-F5344CB8AC3E}">
        <p14:creationId xmlns:p14="http://schemas.microsoft.com/office/powerpoint/2010/main" val="275900961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B35D3C1D-A6AE-4FCA-BB76-A4748CE5DE5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062BCF-8AE0-438B-8317-1AF6057E60D7}"/>
              </a:ext>
            </a:extLst>
          </p:cNvPr>
          <p:cNvSpPr>
            <a:spLocks noGrp="1"/>
          </p:cNvSpPr>
          <p:nvPr>
            <p:ph type="title"/>
          </p:nvPr>
        </p:nvSpPr>
        <p:spPr>
          <a:xfrm>
            <a:off x="558210" y="1365472"/>
            <a:ext cx="10978470" cy="3564636"/>
          </a:xfrm>
        </p:spPr>
        <p:txBody>
          <a:bodyPr vert="horz" lIns="91440" tIns="45720" rIns="91440" bIns="45720" rtlCol="0" anchor="ctr">
            <a:normAutofit/>
          </a:bodyPr>
          <a:lstStyle/>
          <a:p>
            <a:r>
              <a:rPr lang="en-US" sz="8800" kern="1200">
                <a:solidFill>
                  <a:schemeClr val="tx1"/>
                </a:solidFill>
                <a:latin typeface="+mj-lt"/>
                <a:ea typeface="+mj-ea"/>
                <a:cs typeface="+mj-cs"/>
              </a:rPr>
              <a:t>Interactive Activity</a:t>
            </a:r>
          </a:p>
        </p:txBody>
      </p:sp>
      <p:sp>
        <p:nvSpPr>
          <p:cNvPr id="9" name="Rectangle 8">
            <a:extLst>
              <a:ext uri="{FF2B5EF4-FFF2-40B4-BE49-F238E27FC236}">
                <a16:creationId xmlns:a16="http://schemas.microsoft.com/office/drawing/2014/main" id="{6D5BF818-2283-4CC9-A120-9225CEDFA6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913350"/>
            <a:ext cx="128016" cy="24688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1" name="Rectangle 10">
            <a:extLst>
              <a:ext uri="{FF2B5EF4-FFF2-40B4-BE49-F238E27FC236}">
                <a16:creationId xmlns:a16="http://schemas.microsoft.com/office/drawing/2014/main" id="{063A42EF-20CC-4BCC-9D0B-222CF3AAE8C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50945" y="5831269"/>
            <a:ext cx="109270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extLst>
      <p:ext uri="{BB962C8B-B14F-4D97-AF65-F5344CB8AC3E}">
        <p14:creationId xmlns:p14="http://schemas.microsoft.com/office/powerpoint/2010/main" val="360617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E1874351-71E0-4FDE-9CB5-37A724E118FA}"/>
              </a:ext>
            </a:extLst>
          </p:cNvPr>
          <p:cNvSpPr/>
          <p:nvPr/>
        </p:nvSpPr>
        <p:spPr>
          <a:xfrm>
            <a:off x="2823958" y="5712515"/>
            <a:ext cx="5907811" cy="1038055"/>
          </a:xfrm>
          <a:prstGeom prst="rect">
            <a:avLst/>
          </a:prstGeom>
          <a:solidFill>
            <a:srgbClr val="DAE3F3"/>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43" name="TextBox 42">
            <a:extLst>
              <a:ext uri="{FF2B5EF4-FFF2-40B4-BE49-F238E27FC236}">
                <a16:creationId xmlns:a16="http://schemas.microsoft.com/office/drawing/2014/main" id="{66F1F196-B31D-4F2A-9C42-ECAE6E119EA3}"/>
              </a:ext>
            </a:extLst>
          </p:cNvPr>
          <p:cNvSpPr txBox="1"/>
          <p:nvPr/>
        </p:nvSpPr>
        <p:spPr>
          <a:xfrm>
            <a:off x="8724918" y="5770551"/>
            <a:ext cx="983378" cy="923330"/>
          </a:xfrm>
          <a:prstGeom prst="rect">
            <a:avLst/>
          </a:prstGeom>
          <a:noFill/>
        </p:spPr>
        <p:txBody>
          <a:bodyPr wrap="square" rtlCol="0">
            <a:spAutoFit/>
          </a:bodyPr>
          <a:lstStyle/>
          <a:p>
            <a:r>
              <a:rPr lang="en-CA" b="1">
                <a:solidFill>
                  <a:srgbClr val="002060"/>
                </a:solidFill>
              </a:rPr>
              <a:t>Master</a:t>
            </a:r>
          </a:p>
          <a:p>
            <a:r>
              <a:rPr lang="en-CA" b="1">
                <a:solidFill>
                  <a:srgbClr val="002060"/>
                </a:solidFill>
              </a:rPr>
              <a:t>Task</a:t>
            </a:r>
          </a:p>
          <a:p>
            <a:r>
              <a:rPr lang="en-CA" b="1">
                <a:solidFill>
                  <a:srgbClr val="002060"/>
                </a:solidFill>
              </a:rPr>
              <a:t>Log</a:t>
            </a:r>
          </a:p>
        </p:txBody>
      </p:sp>
      <p:sp>
        <p:nvSpPr>
          <p:cNvPr id="2" name="Title 1">
            <a:extLst>
              <a:ext uri="{FF2B5EF4-FFF2-40B4-BE49-F238E27FC236}">
                <a16:creationId xmlns:a16="http://schemas.microsoft.com/office/drawing/2014/main" id="{EB11426F-C415-43C7-B08A-FF22127049FC}"/>
              </a:ext>
            </a:extLst>
          </p:cNvPr>
          <p:cNvSpPr>
            <a:spLocks noGrp="1"/>
          </p:cNvSpPr>
          <p:nvPr>
            <p:ph type="title"/>
          </p:nvPr>
        </p:nvSpPr>
        <p:spPr/>
        <p:txBody>
          <a:bodyPr/>
          <a:lstStyle/>
          <a:p>
            <a:r>
              <a:rPr lang="en-CA"/>
              <a:t>Group Task #1 – Distribute and Execute</a:t>
            </a:r>
          </a:p>
        </p:txBody>
      </p:sp>
      <p:grpSp>
        <p:nvGrpSpPr>
          <p:cNvPr id="76" name="Group 75">
            <a:extLst>
              <a:ext uri="{FF2B5EF4-FFF2-40B4-BE49-F238E27FC236}">
                <a16:creationId xmlns:a16="http://schemas.microsoft.com/office/drawing/2014/main" id="{E3F31521-DF26-4ADE-8C9A-0A693650EF8A}"/>
              </a:ext>
            </a:extLst>
          </p:cNvPr>
          <p:cNvGrpSpPr/>
          <p:nvPr/>
        </p:nvGrpSpPr>
        <p:grpSpPr>
          <a:xfrm>
            <a:off x="1934725" y="2051723"/>
            <a:ext cx="889233" cy="3607267"/>
            <a:chOff x="922789" y="2332139"/>
            <a:chExt cx="889233" cy="3607267"/>
          </a:xfrm>
        </p:grpSpPr>
        <p:sp>
          <p:nvSpPr>
            <p:cNvPr id="4" name="Rectangle 3">
              <a:extLst>
                <a:ext uri="{FF2B5EF4-FFF2-40B4-BE49-F238E27FC236}">
                  <a16:creationId xmlns:a16="http://schemas.microsoft.com/office/drawing/2014/main" id="{416E4850-1759-479A-B403-0346B234DF50}"/>
                </a:ext>
              </a:extLst>
            </p:cNvPr>
            <p:cNvSpPr/>
            <p:nvPr/>
          </p:nvSpPr>
          <p:spPr>
            <a:xfrm>
              <a:off x="922789" y="2332139"/>
              <a:ext cx="889233" cy="3607267"/>
            </a:xfrm>
            <a:prstGeom prst="rect">
              <a:avLst/>
            </a:prstGeom>
            <a:solidFill>
              <a:schemeClr val="accent1">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 name="TextBox 4">
              <a:extLst>
                <a:ext uri="{FF2B5EF4-FFF2-40B4-BE49-F238E27FC236}">
                  <a16:creationId xmlns:a16="http://schemas.microsoft.com/office/drawing/2014/main" id="{33620C29-7464-42DD-ADAE-BEBB7D8DAFE8}"/>
                </a:ext>
              </a:extLst>
            </p:cNvPr>
            <p:cNvSpPr txBox="1"/>
            <p:nvPr/>
          </p:nvSpPr>
          <p:spPr>
            <a:xfrm rot="16200000">
              <a:off x="210744" y="3951106"/>
              <a:ext cx="2313322" cy="369332"/>
            </a:xfrm>
            <a:prstGeom prst="rect">
              <a:avLst/>
            </a:prstGeom>
            <a:noFill/>
          </p:spPr>
          <p:txBody>
            <a:bodyPr wrap="square" rtlCol="0">
              <a:spAutoFit/>
            </a:bodyPr>
            <a:lstStyle/>
            <a:p>
              <a:pPr algn="ctr"/>
              <a:r>
                <a:rPr lang="en-CA" b="1">
                  <a:solidFill>
                    <a:srgbClr val="002060"/>
                  </a:solidFill>
                </a:rPr>
                <a:t>Original Data on Disk</a:t>
              </a:r>
            </a:p>
          </p:txBody>
        </p:sp>
      </p:grpSp>
      <p:sp>
        <p:nvSpPr>
          <p:cNvPr id="6" name="Left Brace 5">
            <a:extLst>
              <a:ext uri="{FF2B5EF4-FFF2-40B4-BE49-F238E27FC236}">
                <a16:creationId xmlns:a16="http://schemas.microsoft.com/office/drawing/2014/main" id="{E34D80D3-0CD0-4A05-9F36-D93827994FF2}"/>
              </a:ext>
            </a:extLst>
          </p:cNvPr>
          <p:cNvSpPr/>
          <p:nvPr/>
        </p:nvSpPr>
        <p:spPr>
          <a:xfrm>
            <a:off x="3083908" y="2051723"/>
            <a:ext cx="545393" cy="3607267"/>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grpSp>
        <p:nvGrpSpPr>
          <p:cNvPr id="62" name="Group 61">
            <a:extLst>
              <a:ext uri="{FF2B5EF4-FFF2-40B4-BE49-F238E27FC236}">
                <a16:creationId xmlns:a16="http://schemas.microsoft.com/office/drawing/2014/main" id="{E0DA4B1C-3180-47B2-8343-9968DBC4D40C}"/>
              </a:ext>
            </a:extLst>
          </p:cNvPr>
          <p:cNvGrpSpPr/>
          <p:nvPr/>
        </p:nvGrpSpPr>
        <p:grpSpPr>
          <a:xfrm>
            <a:off x="3746747" y="2051724"/>
            <a:ext cx="1392572" cy="3548544"/>
            <a:chOff x="2734811" y="2332140"/>
            <a:chExt cx="1392572" cy="3548544"/>
          </a:xfrm>
        </p:grpSpPr>
        <p:sp>
          <p:nvSpPr>
            <p:cNvPr id="19" name="Rectangle 18">
              <a:extLst>
                <a:ext uri="{FF2B5EF4-FFF2-40B4-BE49-F238E27FC236}">
                  <a16:creationId xmlns:a16="http://schemas.microsoft.com/office/drawing/2014/main" id="{1FD8A56E-0F69-4444-8CF0-24C177334003}"/>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a:extLst>
                <a:ext uri="{FF2B5EF4-FFF2-40B4-BE49-F238E27FC236}">
                  <a16:creationId xmlns:a16="http://schemas.microsoft.com/office/drawing/2014/main" id="{00F31851-1A18-4090-8049-2426066ABD0D}"/>
                </a:ext>
              </a:extLst>
            </p:cNvPr>
            <p:cNvGrpSpPr/>
            <p:nvPr/>
          </p:nvGrpSpPr>
          <p:grpSpPr>
            <a:xfrm>
              <a:off x="2810300" y="2449728"/>
              <a:ext cx="1258349" cy="659028"/>
              <a:chOff x="2810312" y="2332139"/>
              <a:chExt cx="1258349" cy="659028"/>
            </a:xfrm>
          </p:grpSpPr>
          <p:sp>
            <p:nvSpPr>
              <p:cNvPr id="7" name="Rectangle 6">
                <a:extLst>
                  <a:ext uri="{FF2B5EF4-FFF2-40B4-BE49-F238E27FC236}">
                    <a16:creationId xmlns:a16="http://schemas.microsoft.com/office/drawing/2014/main" id="{4A478656-833C-4E25-91C1-C59EF136F382}"/>
                  </a:ext>
                </a:extLst>
              </p:cNvPr>
              <p:cNvSpPr/>
              <p:nvPr/>
            </p:nvSpPr>
            <p:spPr>
              <a:xfrm>
                <a:off x="2810312" y="2332139"/>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B8A5506F-9591-4134-8CAA-F3733DAE1EA5}"/>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2">
                        <a:lumMod val="50000"/>
                      </a:schemeClr>
                    </a:solidFill>
                  </a:rPr>
                  <a:t>Node 1</a:t>
                </a:r>
              </a:p>
              <a:p>
                <a:pPr algn="ctr"/>
                <a:r>
                  <a:rPr lang="en-CA" b="1">
                    <a:solidFill>
                      <a:schemeClr val="accent2">
                        <a:lumMod val="50000"/>
                      </a:schemeClr>
                    </a:solidFill>
                  </a:rPr>
                  <a:t>Memory</a:t>
                </a:r>
              </a:p>
            </p:txBody>
          </p:sp>
        </p:grpSp>
        <p:sp>
          <p:nvSpPr>
            <p:cNvPr id="11" name="Rectangle 10">
              <a:extLst>
                <a:ext uri="{FF2B5EF4-FFF2-40B4-BE49-F238E27FC236}">
                  <a16:creationId xmlns:a16="http://schemas.microsoft.com/office/drawing/2014/main" id="{6B9DA5FF-69DA-41A3-908C-A433AD45E9B9}"/>
                </a:ext>
              </a:extLst>
            </p:cNvPr>
            <p:cNvSpPr/>
            <p:nvPr/>
          </p:nvSpPr>
          <p:spPr>
            <a:xfrm>
              <a:off x="2810306" y="3344233"/>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62186F1D-A198-4E53-A630-C55EE47ADCDB}"/>
                </a:ext>
              </a:extLst>
            </p:cNvPr>
            <p:cNvSpPr/>
            <p:nvPr/>
          </p:nvSpPr>
          <p:spPr>
            <a:xfrm>
              <a:off x="2810300" y="5133243"/>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0F32925-E2E5-48F5-BCD1-EB3556B82C6C}"/>
                </a:ext>
              </a:extLst>
            </p:cNvPr>
            <p:cNvSpPr/>
            <p:nvPr/>
          </p:nvSpPr>
          <p:spPr>
            <a:xfrm>
              <a:off x="2810302" y="4238738"/>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TextBox 38">
              <a:extLst>
                <a:ext uri="{FF2B5EF4-FFF2-40B4-BE49-F238E27FC236}">
                  <a16:creationId xmlns:a16="http://schemas.microsoft.com/office/drawing/2014/main" id="{3D304329-1336-42D2-8FE6-FA2BAAE03BE9}"/>
                </a:ext>
              </a:extLst>
            </p:cNvPr>
            <p:cNvSpPr txBox="1"/>
            <p:nvPr/>
          </p:nvSpPr>
          <p:spPr>
            <a:xfrm>
              <a:off x="2869034" y="3366575"/>
              <a:ext cx="1124126" cy="646331"/>
            </a:xfrm>
            <a:prstGeom prst="rect">
              <a:avLst/>
            </a:prstGeom>
            <a:noFill/>
          </p:spPr>
          <p:txBody>
            <a:bodyPr wrap="square" rtlCol="0">
              <a:spAutoFit/>
            </a:bodyPr>
            <a:lstStyle/>
            <a:p>
              <a:pPr algn="ctr"/>
              <a:r>
                <a:rPr lang="en-CA" b="1">
                  <a:solidFill>
                    <a:schemeClr val="accent2">
                      <a:lumMod val="50000"/>
                    </a:schemeClr>
                  </a:solidFill>
                </a:rPr>
                <a:t>Node 2</a:t>
              </a:r>
            </a:p>
            <a:p>
              <a:pPr algn="ctr"/>
              <a:r>
                <a:rPr lang="en-CA" b="1">
                  <a:solidFill>
                    <a:schemeClr val="accent2">
                      <a:lumMod val="50000"/>
                    </a:schemeClr>
                  </a:solidFill>
                </a:rPr>
                <a:t>Memory</a:t>
              </a:r>
            </a:p>
          </p:txBody>
        </p:sp>
        <p:sp>
          <p:nvSpPr>
            <p:cNvPr id="40" name="TextBox 39">
              <a:extLst>
                <a:ext uri="{FF2B5EF4-FFF2-40B4-BE49-F238E27FC236}">
                  <a16:creationId xmlns:a16="http://schemas.microsoft.com/office/drawing/2014/main" id="{A7D5EA5D-3751-42CB-9FAD-49F3568D953F}"/>
                </a:ext>
              </a:extLst>
            </p:cNvPr>
            <p:cNvSpPr txBox="1"/>
            <p:nvPr/>
          </p:nvSpPr>
          <p:spPr>
            <a:xfrm>
              <a:off x="2877410" y="4215602"/>
              <a:ext cx="1124126" cy="646331"/>
            </a:xfrm>
            <a:prstGeom prst="rect">
              <a:avLst/>
            </a:prstGeom>
            <a:noFill/>
          </p:spPr>
          <p:txBody>
            <a:bodyPr wrap="square" rtlCol="0">
              <a:spAutoFit/>
            </a:bodyPr>
            <a:lstStyle/>
            <a:p>
              <a:pPr algn="ctr"/>
              <a:r>
                <a:rPr lang="en-CA" b="1">
                  <a:solidFill>
                    <a:schemeClr val="accent2">
                      <a:lumMod val="50000"/>
                    </a:schemeClr>
                  </a:solidFill>
                </a:rPr>
                <a:t>Node 3</a:t>
              </a:r>
            </a:p>
            <a:p>
              <a:pPr algn="ctr"/>
              <a:r>
                <a:rPr lang="en-CA" b="1">
                  <a:solidFill>
                    <a:schemeClr val="accent2">
                      <a:lumMod val="50000"/>
                    </a:schemeClr>
                  </a:solidFill>
                </a:rPr>
                <a:t>Memory</a:t>
              </a:r>
            </a:p>
          </p:txBody>
        </p:sp>
        <p:sp>
          <p:nvSpPr>
            <p:cNvPr id="41" name="TextBox 40">
              <a:extLst>
                <a:ext uri="{FF2B5EF4-FFF2-40B4-BE49-F238E27FC236}">
                  <a16:creationId xmlns:a16="http://schemas.microsoft.com/office/drawing/2014/main" id="{0D80A558-0F1C-4B1A-9F40-42F0580C0E66}"/>
                </a:ext>
              </a:extLst>
            </p:cNvPr>
            <p:cNvSpPr txBox="1"/>
            <p:nvPr/>
          </p:nvSpPr>
          <p:spPr>
            <a:xfrm>
              <a:off x="2869034" y="5133884"/>
              <a:ext cx="1124126" cy="646331"/>
            </a:xfrm>
            <a:prstGeom prst="rect">
              <a:avLst/>
            </a:prstGeom>
            <a:noFill/>
          </p:spPr>
          <p:txBody>
            <a:bodyPr wrap="square" rtlCol="0">
              <a:spAutoFit/>
            </a:bodyPr>
            <a:lstStyle/>
            <a:p>
              <a:pPr algn="ctr"/>
              <a:r>
                <a:rPr lang="en-CA" b="1">
                  <a:solidFill>
                    <a:schemeClr val="accent2">
                      <a:lumMod val="50000"/>
                    </a:schemeClr>
                  </a:solidFill>
                </a:rPr>
                <a:t>Node 4</a:t>
              </a:r>
            </a:p>
            <a:p>
              <a:pPr algn="ctr"/>
              <a:r>
                <a:rPr lang="en-CA" b="1">
                  <a:solidFill>
                    <a:schemeClr val="accent2">
                      <a:lumMod val="50000"/>
                    </a:schemeClr>
                  </a:solidFill>
                </a:rPr>
                <a:t>Memory</a:t>
              </a:r>
            </a:p>
          </p:txBody>
        </p:sp>
      </p:grpSp>
      <p:grpSp>
        <p:nvGrpSpPr>
          <p:cNvPr id="58" name="Group 57">
            <a:extLst>
              <a:ext uri="{FF2B5EF4-FFF2-40B4-BE49-F238E27FC236}">
                <a16:creationId xmlns:a16="http://schemas.microsoft.com/office/drawing/2014/main" id="{4C3109C5-1A54-416C-8BF7-A04979983AEA}"/>
              </a:ext>
            </a:extLst>
          </p:cNvPr>
          <p:cNvGrpSpPr/>
          <p:nvPr/>
        </p:nvGrpSpPr>
        <p:grpSpPr>
          <a:xfrm>
            <a:off x="5376188" y="2304004"/>
            <a:ext cx="707010" cy="3073478"/>
            <a:chOff x="4269982" y="2584420"/>
            <a:chExt cx="707010" cy="3073478"/>
          </a:xfrm>
        </p:grpSpPr>
        <p:sp>
          <p:nvSpPr>
            <p:cNvPr id="54" name="Arrow: Notched Right 53">
              <a:extLst>
                <a:ext uri="{FF2B5EF4-FFF2-40B4-BE49-F238E27FC236}">
                  <a16:creationId xmlns:a16="http://schemas.microsoft.com/office/drawing/2014/main" id="{CDA78B84-0720-4CCD-B8B5-A652F2421758}"/>
                </a:ext>
              </a:extLst>
            </p:cNvPr>
            <p:cNvSpPr/>
            <p:nvPr/>
          </p:nvSpPr>
          <p:spPr>
            <a:xfrm>
              <a:off x="4269982" y="258442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Arrow: Notched Right 54">
              <a:extLst>
                <a:ext uri="{FF2B5EF4-FFF2-40B4-BE49-F238E27FC236}">
                  <a16:creationId xmlns:a16="http://schemas.microsoft.com/office/drawing/2014/main" id="{0A31B926-0725-48EC-A946-906519054575}"/>
                </a:ext>
              </a:extLst>
            </p:cNvPr>
            <p:cNvSpPr/>
            <p:nvPr/>
          </p:nvSpPr>
          <p:spPr>
            <a:xfrm>
              <a:off x="4269982" y="348857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Arrow: Notched Right 55">
              <a:extLst>
                <a:ext uri="{FF2B5EF4-FFF2-40B4-BE49-F238E27FC236}">
                  <a16:creationId xmlns:a16="http://schemas.microsoft.com/office/drawing/2014/main" id="{E276BACF-0B0C-4C6B-A6ED-57426777A50D}"/>
                </a:ext>
              </a:extLst>
            </p:cNvPr>
            <p:cNvSpPr/>
            <p:nvPr/>
          </p:nvSpPr>
          <p:spPr>
            <a:xfrm>
              <a:off x="4269982" y="4361054"/>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Arrow: Notched Right 56">
              <a:extLst>
                <a:ext uri="{FF2B5EF4-FFF2-40B4-BE49-F238E27FC236}">
                  <a16:creationId xmlns:a16="http://schemas.microsoft.com/office/drawing/2014/main" id="{70FB0E29-FED9-4F52-91A8-0E8B33202F33}"/>
                </a:ext>
              </a:extLst>
            </p:cNvPr>
            <p:cNvSpPr/>
            <p:nvPr/>
          </p:nvSpPr>
          <p:spPr>
            <a:xfrm>
              <a:off x="4269982" y="5255559"/>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59" name="TextBox 58">
            <a:extLst>
              <a:ext uri="{FF2B5EF4-FFF2-40B4-BE49-F238E27FC236}">
                <a16:creationId xmlns:a16="http://schemas.microsoft.com/office/drawing/2014/main" id="{BDB232A1-E764-41CC-A84D-470ED54A3FE2}"/>
              </a:ext>
            </a:extLst>
          </p:cNvPr>
          <p:cNvSpPr txBox="1"/>
          <p:nvPr/>
        </p:nvSpPr>
        <p:spPr>
          <a:xfrm>
            <a:off x="2765916" y="6064153"/>
            <a:ext cx="1313353" cy="369332"/>
          </a:xfrm>
          <a:prstGeom prst="rect">
            <a:avLst/>
          </a:prstGeom>
          <a:noFill/>
        </p:spPr>
        <p:txBody>
          <a:bodyPr wrap="square" rtlCol="0">
            <a:spAutoFit/>
          </a:bodyPr>
          <a:lstStyle/>
          <a:p>
            <a:r>
              <a:rPr lang="en-CA" b="1">
                <a:solidFill>
                  <a:srgbClr val="002060"/>
                </a:solidFill>
              </a:rPr>
              <a:t>Distribution</a:t>
            </a:r>
          </a:p>
        </p:txBody>
      </p:sp>
      <p:sp>
        <p:nvSpPr>
          <p:cNvPr id="60" name="TextBox 59">
            <a:extLst>
              <a:ext uri="{FF2B5EF4-FFF2-40B4-BE49-F238E27FC236}">
                <a16:creationId xmlns:a16="http://schemas.microsoft.com/office/drawing/2014/main" id="{FB4570BD-6748-413B-BA96-BDB1F156ED94}"/>
              </a:ext>
            </a:extLst>
          </p:cNvPr>
          <p:cNvSpPr txBox="1"/>
          <p:nvPr/>
        </p:nvSpPr>
        <p:spPr>
          <a:xfrm>
            <a:off x="4945366" y="6064153"/>
            <a:ext cx="1568654" cy="369332"/>
          </a:xfrm>
          <a:prstGeom prst="rect">
            <a:avLst/>
          </a:prstGeom>
          <a:noFill/>
        </p:spPr>
        <p:txBody>
          <a:bodyPr wrap="square" rtlCol="0">
            <a:spAutoFit/>
          </a:bodyPr>
          <a:lstStyle/>
          <a:p>
            <a:r>
              <a:rPr lang="en-CA" b="1">
                <a:solidFill>
                  <a:srgbClr val="002060"/>
                </a:solidFill>
              </a:rPr>
              <a:t>Task Execution</a:t>
            </a:r>
          </a:p>
        </p:txBody>
      </p:sp>
      <p:grpSp>
        <p:nvGrpSpPr>
          <p:cNvPr id="63" name="Group 62">
            <a:extLst>
              <a:ext uri="{FF2B5EF4-FFF2-40B4-BE49-F238E27FC236}">
                <a16:creationId xmlns:a16="http://schemas.microsoft.com/office/drawing/2014/main" id="{E064CA00-6806-441A-983F-89F5BE0D1436}"/>
              </a:ext>
            </a:extLst>
          </p:cNvPr>
          <p:cNvGrpSpPr/>
          <p:nvPr/>
        </p:nvGrpSpPr>
        <p:grpSpPr>
          <a:xfrm>
            <a:off x="6320067" y="2051724"/>
            <a:ext cx="1392572" cy="3548544"/>
            <a:chOff x="2734811" y="2332140"/>
            <a:chExt cx="1392572" cy="3548544"/>
          </a:xfrm>
        </p:grpSpPr>
        <p:sp>
          <p:nvSpPr>
            <p:cNvPr id="64" name="Rectangle 63">
              <a:extLst>
                <a:ext uri="{FF2B5EF4-FFF2-40B4-BE49-F238E27FC236}">
                  <a16:creationId xmlns:a16="http://schemas.microsoft.com/office/drawing/2014/main" id="{F84AFC84-EA69-492F-9D03-9AD2AD7F7131}"/>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5" name="Group 64">
              <a:extLst>
                <a:ext uri="{FF2B5EF4-FFF2-40B4-BE49-F238E27FC236}">
                  <a16:creationId xmlns:a16="http://schemas.microsoft.com/office/drawing/2014/main" id="{876B64D2-D8C4-4FBE-9691-C22084F30FC2}"/>
                </a:ext>
              </a:extLst>
            </p:cNvPr>
            <p:cNvGrpSpPr/>
            <p:nvPr/>
          </p:nvGrpSpPr>
          <p:grpSpPr>
            <a:xfrm>
              <a:off x="2810300" y="2449728"/>
              <a:ext cx="1258349" cy="659028"/>
              <a:chOff x="2810312" y="2332139"/>
              <a:chExt cx="1258349" cy="659028"/>
            </a:xfrm>
          </p:grpSpPr>
          <p:sp>
            <p:nvSpPr>
              <p:cNvPr id="72" name="Rectangle 71">
                <a:extLst>
                  <a:ext uri="{FF2B5EF4-FFF2-40B4-BE49-F238E27FC236}">
                    <a16:creationId xmlns:a16="http://schemas.microsoft.com/office/drawing/2014/main" id="{55297096-8F1A-44D3-9321-942450C9E9F4}"/>
                  </a:ext>
                </a:extLst>
              </p:cNvPr>
              <p:cNvSpPr/>
              <p:nvPr/>
            </p:nvSpPr>
            <p:spPr>
              <a:xfrm>
                <a:off x="2810312" y="2332139"/>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TextBox 72">
                <a:extLst>
                  <a:ext uri="{FF2B5EF4-FFF2-40B4-BE49-F238E27FC236}">
                    <a16:creationId xmlns:a16="http://schemas.microsoft.com/office/drawing/2014/main" id="{3DB897F4-E7FE-4D90-8C8F-EB7ABBC5F451}"/>
                  </a:ext>
                </a:extLst>
              </p:cNvPr>
              <p:cNvSpPr txBox="1"/>
              <p:nvPr/>
            </p:nvSpPr>
            <p:spPr>
              <a:xfrm>
                <a:off x="2877422" y="2344836"/>
                <a:ext cx="1124126" cy="646331"/>
              </a:xfrm>
              <a:prstGeom prst="rect">
                <a:avLst/>
              </a:prstGeom>
              <a:noFill/>
            </p:spPr>
            <p:txBody>
              <a:bodyPr wrap="square" rtlCol="0">
                <a:spAutoFit/>
              </a:bodyPr>
              <a:lstStyle/>
              <a:p>
                <a:pPr algn="ctr"/>
                <a:r>
                  <a:rPr lang="en-CA" b="1">
                    <a:solidFill>
                      <a:srgbClr val="002060"/>
                    </a:solidFill>
                  </a:rPr>
                  <a:t>Node 1</a:t>
                </a:r>
              </a:p>
              <a:p>
                <a:pPr algn="ctr"/>
                <a:r>
                  <a:rPr lang="en-CA" b="1">
                    <a:solidFill>
                      <a:srgbClr val="002060"/>
                    </a:solidFill>
                  </a:rPr>
                  <a:t>Result</a:t>
                </a:r>
              </a:p>
            </p:txBody>
          </p:sp>
        </p:grpSp>
        <p:sp>
          <p:nvSpPr>
            <p:cNvPr id="66" name="Rectangle 65">
              <a:extLst>
                <a:ext uri="{FF2B5EF4-FFF2-40B4-BE49-F238E27FC236}">
                  <a16:creationId xmlns:a16="http://schemas.microsoft.com/office/drawing/2014/main" id="{0C6713A6-9C9C-405D-B337-AD63485710AE}"/>
                </a:ext>
              </a:extLst>
            </p:cNvPr>
            <p:cNvSpPr/>
            <p:nvPr/>
          </p:nvSpPr>
          <p:spPr>
            <a:xfrm>
              <a:off x="2810306" y="334423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Rectangle 66">
              <a:extLst>
                <a:ext uri="{FF2B5EF4-FFF2-40B4-BE49-F238E27FC236}">
                  <a16:creationId xmlns:a16="http://schemas.microsoft.com/office/drawing/2014/main" id="{7012D7DF-BC18-486D-A08E-A53C42F40EE4}"/>
                </a:ext>
              </a:extLst>
            </p:cNvPr>
            <p:cNvSpPr/>
            <p:nvPr/>
          </p:nvSpPr>
          <p:spPr>
            <a:xfrm>
              <a:off x="2810300" y="513324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Rectangle 67">
              <a:extLst>
                <a:ext uri="{FF2B5EF4-FFF2-40B4-BE49-F238E27FC236}">
                  <a16:creationId xmlns:a16="http://schemas.microsoft.com/office/drawing/2014/main" id="{8541914E-0747-4645-8156-226ECF91BEBE}"/>
                </a:ext>
              </a:extLst>
            </p:cNvPr>
            <p:cNvSpPr/>
            <p:nvPr/>
          </p:nvSpPr>
          <p:spPr>
            <a:xfrm>
              <a:off x="2810302" y="4238738"/>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TextBox 68">
              <a:extLst>
                <a:ext uri="{FF2B5EF4-FFF2-40B4-BE49-F238E27FC236}">
                  <a16:creationId xmlns:a16="http://schemas.microsoft.com/office/drawing/2014/main" id="{45B35257-5C94-4E74-B45A-8DEF0576A038}"/>
                </a:ext>
              </a:extLst>
            </p:cNvPr>
            <p:cNvSpPr txBox="1"/>
            <p:nvPr/>
          </p:nvSpPr>
          <p:spPr>
            <a:xfrm>
              <a:off x="2869034" y="3366575"/>
              <a:ext cx="1124126" cy="646331"/>
            </a:xfrm>
            <a:prstGeom prst="rect">
              <a:avLst/>
            </a:prstGeom>
            <a:noFill/>
          </p:spPr>
          <p:txBody>
            <a:bodyPr wrap="square" rtlCol="0">
              <a:spAutoFit/>
            </a:bodyPr>
            <a:lstStyle/>
            <a:p>
              <a:pPr algn="ctr"/>
              <a:r>
                <a:rPr lang="en-CA" b="1">
                  <a:solidFill>
                    <a:srgbClr val="002060"/>
                  </a:solidFill>
                </a:rPr>
                <a:t>Node 2</a:t>
              </a:r>
            </a:p>
            <a:p>
              <a:pPr algn="ctr"/>
              <a:r>
                <a:rPr lang="en-CA" b="1">
                  <a:solidFill>
                    <a:srgbClr val="002060"/>
                  </a:solidFill>
                </a:rPr>
                <a:t>Result</a:t>
              </a:r>
            </a:p>
          </p:txBody>
        </p:sp>
        <p:sp>
          <p:nvSpPr>
            <p:cNvPr id="70" name="TextBox 69">
              <a:extLst>
                <a:ext uri="{FF2B5EF4-FFF2-40B4-BE49-F238E27FC236}">
                  <a16:creationId xmlns:a16="http://schemas.microsoft.com/office/drawing/2014/main" id="{F7393AAE-4794-418F-812C-EC920E58C4B1}"/>
                </a:ext>
              </a:extLst>
            </p:cNvPr>
            <p:cNvSpPr txBox="1"/>
            <p:nvPr/>
          </p:nvSpPr>
          <p:spPr>
            <a:xfrm>
              <a:off x="2877410" y="4215602"/>
              <a:ext cx="1124126" cy="646331"/>
            </a:xfrm>
            <a:prstGeom prst="rect">
              <a:avLst/>
            </a:prstGeom>
            <a:noFill/>
          </p:spPr>
          <p:txBody>
            <a:bodyPr wrap="square" rtlCol="0">
              <a:spAutoFit/>
            </a:bodyPr>
            <a:lstStyle/>
            <a:p>
              <a:pPr algn="ctr"/>
              <a:r>
                <a:rPr lang="en-CA" b="1">
                  <a:solidFill>
                    <a:srgbClr val="002060"/>
                  </a:solidFill>
                </a:rPr>
                <a:t>Node 3</a:t>
              </a:r>
            </a:p>
            <a:p>
              <a:pPr algn="ctr"/>
              <a:r>
                <a:rPr lang="en-CA" b="1">
                  <a:solidFill>
                    <a:srgbClr val="002060"/>
                  </a:solidFill>
                </a:rPr>
                <a:t>Result</a:t>
              </a:r>
            </a:p>
          </p:txBody>
        </p:sp>
        <p:sp>
          <p:nvSpPr>
            <p:cNvPr id="71" name="TextBox 70">
              <a:extLst>
                <a:ext uri="{FF2B5EF4-FFF2-40B4-BE49-F238E27FC236}">
                  <a16:creationId xmlns:a16="http://schemas.microsoft.com/office/drawing/2014/main" id="{4F569DB2-83C6-45EE-8337-717E12C5902E}"/>
                </a:ext>
              </a:extLst>
            </p:cNvPr>
            <p:cNvSpPr txBox="1"/>
            <p:nvPr/>
          </p:nvSpPr>
          <p:spPr>
            <a:xfrm>
              <a:off x="2869034" y="5133884"/>
              <a:ext cx="1124126" cy="646331"/>
            </a:xfrm>
            <a:prstGeom prst="rect">
              <a:avLst/>
            </a:prstGeom>
            <a:noFill/>
          </p:spPr>
          <p:txBody>
            <a:bodyPr wrap="square" rtlCol="0">
              <a:spAutoFit/>
            </a:bodyPr>
            <a:lstStyle/>
            <a:p>
              <a:pPr algn="ctr"/>
              <a:r>
                <a:rPr lang="en-CA" b="1">
                  <a:solidFill>
                    <a:srgbClr val="002060"/>
                  </a:solidFill>
                </a:rPr>
                <a:t>Node 4</a:t>
              </a:r>
            </a:p>
            <a:p>
              <a:pPr algn="ctr"/>
              <a:r>
                <a:rPr lang="en-CA" b="1">
                  <a:solidFill>
                    <a:srgbClr val="002060"/>
                  </a:solidFill>
                </a:rPr>
                <a:t>Result</a:t>
              </a:r>
            </a:p>
          </p:txBody>
        </p:sp>
      </p:grpSp>
      <p:sp>
        <p:nvSpPr>
          <p:cNvPr id="74" name="Left Brace 73">
            <a:extLst>
              <a:ext uri="{FF2B5EF4-FFF2-40B4-BE49-F238E27FC236}">
                <a16:creationId xmlns:a16="http://schemas.microsoft.com/office/drawing/2014/main" id="{916AA84C-EBB5-4C0C-A8B5-2C75EC7A572B}"/>
              </a:ext>
            </a:extLst>
          </p:cNvPr>
          <p:cNvSpPr/>
          <p:nvPr/>
        </p:nvSpPr>
        <p:spPr>
          <a:xfrm rot="10800000">
            <a:off x="7949508" y="2051722"/>
            <a:ext cx="545393" cy="3607267"/>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5" name="TextBox 74">
            <a:extLst>
              <a:ext uri="{FF2B5EF4-FFF2-40B4-BE49-F238E27FC236}">
                <a16:creationId xmlns:a16="http://schemas.microsoft.com/office/drawing/2014/main" id="{7691EA07-90CD-42FD-A128-49B1CEC49426}"/>
              </a:ext>
            </a:extLst>
          </p:cNvPr>
          <p:cNvSpPr txBox="1"/>
          <p:nvPr/>
        </p:nvSpPr>
        <p:spPr>
          <a:xfrm>
            <a:off x="7324753" y="6053072"/>
            <a:ext cx="1568654" cy="369332"/>
          </a:xfrm>
          <a:prstGeom prst="rect">
            <a:avLst/>
          </a:prstGeom>
          <a:noFill/>
        </p:spPr>
        <p:txBody>
          <a:bodyPr wrap="square" rtlCol="0">
            <a:spAutoFit/>
          </a:bodyPr>
          <a:lstStyle/>
          <a:p>
            <a:r>
              <a:rPr lang="en-CA" b="1">
                <a:solidFill>
                  <a:srgbClr val="002060"/>
                </a:solidFill>
              </a:rPr>
              <a:t>Return Result</a:t>
            </a:r>
          </a:p>
        </p:txBody>
      </p:sp>
      <p:grpSp>
        <p:nvGrpSpPr>
          <p:cNvPr id="77" name="Group 76">
            <a:extLst>
              <a:ext uri="{FF2B5EF4-FFF2-40B4-BE49-F238E27FC236}">
                <a16:creationId xmlns:a16="http://schemas.microsoft.com/office/drawing/2014/main" id="{17198E94-49D8-4264-9744-51B9956D784C}"/>
              </a:ext>
            </a:extLst>
          </p:cNvPr>
          <p:cNvGrpSpPr/>
          <p:nvPr/>
        </p:nvGrpSpPr>
        <p:grpSpPr>
          <a:xfrm>
            <a:off x="8731769" y="2022901"/>
            <a:ext cx="889233" cy="3607267"/>
            <a:chOff x="922789" y="2332139"/>
            <a:chExt cx="889233" cy="3607267"/>
          </a:xfrm>
        </p:grpSpPr>
        <p:sp>
          <p:nvSpPr>
            <p:cNvPr id="78" name="Rectangle 77">
              <a:extLst>
                <a:ext uri="{FF2B5EF4-FFF2-40B4-BE49-F238E27FC236}">
                  <a16:creationId xmlns:a16="http://schemas.microsoft.com/office/drawing/2014/main" id="{372269D7-DFC3-4719-BBFF-E0C1FF06A382}"/>
                </a:ext>
              </a:extLst>
            </p:cNvPr>
            <p:cNvSpPr/>
            <p:nvPr/>
          </p:nvSpPr>
          <p:spPr>
            <a:xfrm>
              <a:off x="922789" y="2332139"/>
              <a:ext cx="889233" cy="3607267"/>
            </a:xfrm>
            <a:prstGeom prst="rect">
              <a:avLst/>
            </a:prstGeom>
            <a:solidFill>
              <a:schemeClr val="accent1">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TextBox 78">
              <a:extLst>
                <a:ext uri="{FF2B5EF4-FFF2-40B4-BE49-F238E27FC236}">
                  <a16:creationId xmlns:a16="http://schemas.microsoft.com/office/drawing/2014/main" id="{B4603B53-66A8-48ED-873F-9F69C81A4462}"/>
                </a:ext>
              </a:extLst>
            </p:cNvPr>
            <p:cNvSpPr txBox="1"/>
            <p:nvPr/>
          </p:nvSpPr>
          <p:spPr>
            <a:xfrm rot="16200000">
              <a:off x="210744" y="3812607"/>
              <a:ext cx="2313322" cy="646331"/>
            </a:xfrm>
            <a:prstGeom prst="rect">
              <a:avLst/>
            </a:prstGeom>
            <a:noFill/>
          </p:spPr>
          <p:txBody>
            <a:bodyPr wrap="square" rtlCol="0">
              <a:spAutoFit/>
            </a:bodyPr>
            <a:lstStyle/>
            <a:p>
              <a:pPr algn="ctr"/>
              <a:r>
                <a:rPr lang="en-CA" b="1">
                  <a:solidFill>
                    <a:srgbClr val="002060"/>
                  </a:solidFill>
                </a:rPr>
                <a:t>Collect &amp; Write Back to Disk</a:t>
              </a:r>
            </a:p>
          </p:txBody>
        </p:sp>
      </p:grpSp>
      <p:sp>
        <p:nvSpPr>
          <p:cNvPr id="3" name="TextBox 2">
            <a:extLst>
              <a:ext uri="{FF2B5EF4-FFF2-40B4-BE49-F238E27FC236}">
                <a16:creationId xmlns:a16="http://schemas.microsoft.com/office/drawing/2014/main" id="{1D00C085-0666-427A-959A-A67177728FBA}"/>
              </a:ext>
            </a:extLst>
          </p:cNvPr>
          <p:cNvSpPr txBox="1"/>
          <p:nvPr/>
        </p:nvSpPr>
        <p:spPr>
          <a:xfrm>
            <a:off x="5042342" y="1629789"/>
            <a:ext cx="1374701" cy="369332"/>
          </a:xfrm>
          <a:prstGeom prst="rect">
            <a:avLst/>
          </a:prstGeom>
          <a:noFill/>
        </p:spPr>
        <p:txBody>
          <a:bodyPr wrap="square" rtlCol="0">
            <a:spAutoFit/>
          </a:bodyPr>
          <a:lstStyle/>
          <a:p>
            <a:pPr algn="ctr"/>
            <a:r>
              <a:rPr lang="en-CA"/>
              <a:t>Count Cards</a:t>
            </a:r>
          </a:p>
        </p:txBody>
      </p:sp>
    </p:spTree>
    <p:extLst>
      <p:ext uri="{BB962C8B-B14F-4D97-AF65-F5344CB8AC3E}">
        <p14:creationId xmlns:p14="http://schemas.microsoft.com/office/powerpoint/2010/main" val="83613274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 name="Rectangle 51">
            <a:extLst>
              <a:ext uri="{FF2B5EF4-FFF2-40B4-BE49-F238E27FC236}">
                <a16:creationId xmlns:a16="http://schemas.microsoft.com/office/drawing/2014/main" id="{E2902A6B-8648-4235-90BB-AD988D612BC6}"/>
              </a:ext>
            </a:extLst>
          </p:cNvPr>
          <p:cNvSpPr/>
          <p:nvPr/>
        </p:nvSpPr>
        <p:spPr>
          <a:xfrm>
            <a:off x="2076444" y="5712515"/>
            <a:ext cx="7216158" cy="1038055"/>
          </a:xfrm>
          <a:prstGeom prst="rect">
            <a:avLst/>
          </a:prstGeom>
          <a:solidFill>
            <a:srgbClr val="DAE3F3"/>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53" name="TextBox 52">
            <a:extLst>
              <a:ext uri="{FF2B5EF4-FFF2-40B4-BE49-F238E27FC236}">
                <a16:creationId xmlns:a16="http://schemas.microsoft.com/office/drawing/2014/main" id="{AE555B4C-57F3-4A66-B65A-52DBD2317EBB}"/>
              </a:ext>
            </a:extLst>
          </p:cNvPr>
          <p:cNvSpPr txBox="1"/>
          <p:nvPr/>
        </p:nvSpPr>
        <p:spPr>
          <a:xfrm>
            <a:off x="9292601" y="5767574"/>
            <a:ext cx="983378" cy="923330"/>
          </a:xfrm>
          <a:prstGeom prst="rect">
            <a:avLst/>
          </a:prstGeom>
          <a:noFill/>
        </p:spPr>
        <p:txBody>
          <a:bodyPr wrap="square" rtlCol="0">
            <a:spAutoFit/>
          </a:bodyPr>
          <a:lstStyle/>
          <a:p>
            <a:r>
              <a:rPr lang="en-CA" b="1">
                <a:solidFill>
                  <a:srgbClr val="002060"/>
                </a:solidFill>
              </a:rPr>
              <a:t>Master</a:t>
            </a:r>
          </a:p>
          <a:p>
            <a:r>
              <a:rPr lang="en-CA" b="1">
                <a:solidFill>
                  <a:srgbClr val="002060"/>
                </a:solidFill>
              </a:rPr>
              <a:t>Task</a:t>
            </a:r>
          </a:p>
          <a:p>
            <a:r>
              <a:rPr lang="en-CA" b="1">
                <a:solidFill>
                  <a:srgbClr val="002060"/>
                </a:solidFill>
              </a:rPr>
              <a:t>Log</a:t>
            </a:r>
          </a:p>
        </p:txBody>
      </p:sp>
      <p:sp>
        <p:nvSpPr>
          <p:cNvPr id="2" name="Title 1">
            <a:extLst>
              <a:ext uri="{FF2B5EF4-FFF2-40B4-BE49-F238E27FC236}">
                <a16:creationId xmlns:a16="http://schemas.microsoft.com/office/drawing/2014/main" id="{EB11426F-C415-43C7-B08A-FF22127049FC}"/>
              </a:ext>
            </a:extLst>
          </p:cNvPr>
          <p:cNvSpPr>
            <a:spLocks noGrp="1"/>
          </p:cNvSpPr>
          <p:nvPr>
            <p:ph type="title"/>
          </p:nvPr>
        </p:nvSpPr>
        <p:spPr/>
        <p:txBody>
          <a:bodyPr/>
          <a:lstStyle/>
          <a:p>
            <a:r>
              <a:rPr lang="en-CA"/>
              <a:t>Group Task #2 – Transform, &amp; Execute</a:t>
            </a:r>
          </a:p>
        </p:txBody>
      </p:sp>
      <p:grpSp>
        <p:nvGrpSpPr>
          <p:cNvPr id="62" name="Group 61">
            <a:extLst>
              <a:ext uri="{FF2B5EF4-FFF2-40B4-BE49-F238E27FC236}">
                <a16:creationId xmlns:a16="http://schemas.microsoft.com/office/drawing/2014/main" id="{E0DA4B1C-3180-47B2-8343-9968DBC4D40C}"/>
              </a:ext>
            </a:extLst>
          </p:cNvPr>
          <p:cNvGrpSpPr/>
          <p:nvPr/>
        </p:nvGrpSpPr>
        <p:grpSpPr>
          <a:xfrm>
            <a:off x="2076443" y="2051724"/>
            <a:ext cx="1392572" cy="3548544"/>
            <a:chOff x="2734811" y="2332140"/>
            <a:chExt cx="1392572" cy="3548544"/>
          </a:xfrm>
        </p:grpSpPr>
        <p:sp>
          <p:nvSpPr>
            <p:cNvPr id="19" name="Rectangle 18">
              <a:extLst>
                <a:ext uri="{FF2B5EF4-FFF2-40B4-BE49-F238E27FC236}">
                  <a16:creationId xmlns:a16="http://schemas.microsoft.com/office/drawing/2014/main" id="{1FD8A56E-0F69-4444-8CF0-24C177334003}"/>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a:extLst>
                <a:ext uri="{FF2B5EF4-FFF2-40B4-BE49-F238E27FC236}">
                  <a16:creationId xmlns:a16="http://schemas.microsoft.com/office/drawing/2014/main" id="{00F31851-1A18-4090-8049-2426066ABD0D}"/>
                </a:ext>
              </a:extLst>
            </p:cNvPr>
            <p:cNvGrpSpPr/>
            <p:nvPr/>
          </p:nvGrpSpPr>
          <p:grpSpPr>
            <a:xfrm>
              <a:off x="2810300" y="2449728"/>
              <a:ext cx="1258349" cy="659028"/>
              <a:chOff x="2810312" y="2332139"/>
              <a:chExt cx="1258349" cy="659028"/>
            </a:xfrm>
          </p:grpSpPr>
          <p:sp>
            <p:nvSpPr>
              <p:cNvPr id="7" name="Rectangle 6">
                <a:extLst>
                  <a:ext uri="{FF2B5EF4-FFF2-40B4-BE49-F238E27FC236}">
                    <a16:creationId xmlns:a16="http://schemas.microsoft.com/office/drawing/2014/main" id="{4A478656-833C-4E25-91C1-C59EF136F382}"/>
                  </a:ext>
                </a:extLst>
              </p:cNvPr>
              <p:cNvSpPr/>
              <p:nvPr/>
            </p:nvSpPr>
            <p:spPr>
              <a:xfrm>
                <a:off x="2810312" y="2332139"/>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B8A5506F-9591-4134-8CAA-F3733DAE1EA5}"/>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2">
                        <a:lumMod val="50000"/>
                      </a:schemeClr>
                    </a:solidFill>
                  </a:rPr>
                  <a:t>Node 1</a:t>
                </a:r>
              </a:p>
              <a:p>
                <a:pPr algn="ctr"/>
                <a:r>
                  <a:rPr lang="en-CA" b="1">
                    <a:solidFill>
                      <a:schemeClr val="accent2">
                        <a:lumMod val="50000"/>
                      </a:schemeClr>
                    </a:solidFill>
                  </a:rPr>
                  <a:t>Memory</a:t>
                </a:r>
              </a:p>
            </p:txBody>
          </p:sp>
        </p:grpSp>
        <p:sp>
          <p:nvSpPr>
            <p:cNvPr id="11" name="Rectangle 10">
              <a:extLst>
                <a:ext uri="{FF2B5EF4-FFF2-40B4-BE49-F238E27FC236}">
                  <a16:creationId xmlns:a16="http://schemas.microsoft.com/office/drawing/2014/main" id="{6B9DA5FF-69DA-41A3-908C-A433AD45E9B9}"/>
                </a:ext>
              </a:extLst>
            </p:cNvPr>
            <p:cNvSpPr/>
            <p:nvPr/>
          </p:nvSpPr>
          <p:spPr>
            <a:xfrm>
              <a:off x="2810306" y="3344233"/>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62186F1D-A198-4E53-A630-C55EE47ADCDB}"/>
                </a:ext>
              </a:extLst>
            </p:cNvPr>
            <p:cNvSpPr/>
            <p:nvPr/>
          </p:nvSpPr>
          <p:spPr>
            <a:xfrm>
              <a:off x="2810300" y="5133243"/>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0F32925-E2E5-48F5-BCD1-EB3556B82C6C}"/>
                </a:ext>
              </a:extLst>
            </p:cNvPr>
            <p:cNvSpPr/>
            <p:nvPr/>
          </p:nvSpPr>
          <p:spPr>
            <a:xfrm>
              <a:off x="2810302" y="4238738"/>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TextBox 38">
              <a:extLst>
                <a:ext uri="{FF2B5EF4-FFF2-40B4-BE49-F238E27FC236}">
                  <a16:creationId xmlns:a16="http://schemas.microsoft.com/office/drawing/2014/main" id="{3D304329-1336-42D2-8FE6-FA2BAAE03BE9}"/>
                </a:ext>
              </a:extLst>
            </p:cNvPr>
            <p:cNvSpPr txBox="1"/>
            <p:nvPr/>
          </p:nvSpPr>
          <p:spPr>
            <a:xfrm>
              <a:off x="2869034" y="3366575"/>
              <a:ext cx="1124126" cy="646331"/>
            </a:xfrm>
            <a:prstGeom prst="rect">
              <a:avLst/>
            </a:prstGeom>
            <a:noFill/>
          </p:spPr>
          <p:txBody>
            <a:bodyPr wrap="square" rtlCol="0">
              <a:spAutoFit/>
            </a:bodyPr>
            <a:lstStyle/>
            <a:p>
              <a:pPr algn="ctr"/>
              <a:r>
                <a:rPr lang="en-CA" b="1">
                  <a:solidFill>
                    <a:schemeClr val="accent2">
                      <a:lumMod val="50000"/>
                    </a:schemeClr>
                  </a:solidFill>
                </a:rPr>
                <a:t>Node 2</a:t>
              </a:r>
            </a:p>
            <a:p>
              <a:pPr algn="ctr"/>
              <a:r>
                <a:rPr lang="en-CA" b="1">
                  <a:solidFill>
                    <a:schemeClr val="accent2">
                      <a:lumMod val="50000"/>
                    </a:schemeClr>
                  </a:solidFill>
                </a:rPr>
                <a:t>Memory</a:t>
              </a:r>
            </a:p>
          </p:txBody>
        </p:sp>
        <p:sp>
          <p:nvSpPr>
            <p:cNvPr id="40" name="TextBox 39">
              <a:extLst>
                <a:ext uri="{FF2B5EF4-FFF2-40B4-BE49-F238E27FC236}">
                  <a16:creationId xmlns:a16="http://schemas.microsoft.com/office/drawing/2014/main" id="{A7D5EA5D-3751-42CB-9FAD-49F3568D953F}"/>
                </a:ext>
              </a:extLst>
            </p:cNvPr>
            <p:cNvSpPr txBox="1"/>
            <p:nvPr/>
          </p:nvSpPr>
          <p:spPr>
            <a:xfrm>
              <a:off x="2877410" y="4215602"/>
              <a:ext cx="1124126" cy="646331"/>
            </a:xfrm>
            <a:prstGeom prst="rect">
              <a:avLst/>
            </a:prstGeom>
            <a:noFill/>
          </p:spPr>
          <p:txBody>
            <a:bodyPr wrap="square" rtlCol="0">
              <a:spAutoFit/>
            </a:bodyPr>
            <a:lstStyle/>
            <a:p>
              <a:pPr algn="ctr"/>
              <a:r>
                <a:rPr lang="en-CA" b="1">
                  <a:solidFill>
                    <a:schemeClr val="accent2">
                      <a:lumMod val="50000"/>
                    </a:schemeClr>
                  </a:solidFill>
                </a:rPr>
                <a:t>Node 3</a:t>
              </a:r>
            </a:p>
            <a:p>
              <a:pPr algn="ctr"/>
              <a:r>
                <a:rPr lang="en-CA" b="1">
                  <a:solidFill>
                    <a:schemeClr val="accent2">
                      <a:lumMod val="50000"/>
                    </a:schemeClr>
                  </a:solidFill>
                </a:rPr>
                <a:t>Memory</a:t>
              </a:r>
            </a:p>
          </p:txBody>
        </p:sp>
        <p:sp>
          <p:nvSpPr>
            <p:cNvPr id="41" name="TextBox 40">
              <a:extLst>
                <a:ext uri="{FF2B5EF4-FFF2-40B4-BE49-F238E27FC236}">
                  <a16:creationId xmlns:a16="http://schemas.microsoft.com/office/drawing/2014/main" id="{0D80A558-0F1C-4B1A-9F40-42F0580C0E66}"/>
                </a:ext>
              </a:extLst>
            </p:cNvPr>
            <p:cNvSpPr txBox="1"/>
            <p:nvPr/>
          </p:nvSpPr>
          <p:spPr>
            <a:xfrm>
              <a:off x="2869034" y="5133884"/>
              <a:ext cx="1124126" cy="646331"/>
            </a:xfrm>
            <a:prstGeom prst="rect">
              <a:avLst/>
            </a:prstGeom>
            <a:noFill/>
          </p:spPr>
          <p:txBody>
            <a:bodyPr wrap="square" rtlCol="0">
              <a:spAutoFit/>
            </a:bodyPr>
            <a:lstStyle/>
            <a:p>
              <a:pPr algn="ctr"/>
              <a:r>
                <a:rPr lang="en-CA" b="1">
                  <a:solidFill>
                    <a:schemeClr val="accent2">
                      <a:lumMod val="50000"/>
                    </a:schemeClr>
                  </a:solidFill>
                </a:rPr>
                <a:t>Node 4</a:t>
              </a:r>
            </a:p>
            <a:p>
              <a:pPr algn="ctr"/>
              <a:r>
                <a:rPr lang="en-CA" b="1">
                  <a:solidFill>
                    <a:schemeClr val="accent2">
                      <a:lumMod val="50000"/>
                    </a:schemeClr>
                  </a:solidFill>
                </a:rPr>
                <a:t>Memory</a:t>
              </a:r>
            </a:p>
          </p:txBody>
        </p:sp>
      </p:grpSp>
      <p:grpSp>
        <p:nvGrpSpPr>
          <p:cNvPr id="58" name="Group 57">
            <a:extLst>
              <a:ext uri="{FF2B5EF4-FFF2-40B4-BE49-F238E27FC236}">
                <a16:creationId xmlns:a16="http://schemas.microsoft.com/office/drawing/2014/main" id="{4C3109C5-1A54-416C-8BF7-A04979983AEA}"/>
              </a:ext>
            </a:extLst>
          </p:cNvPr>
          <p:cNvGrpSpPr/>
          <p:nvPr/>
        </p:nvGrpSpPr>
        <p:grpSpPr>
          <a:xfrm>
            <a:off x="5937020" y="2304004"/>
            <a:ext cx="707010" cy="3073478"/>
            <a:chOff x="4269982" y="2584420"/>
            <a:chExt cx="707010" cy="3073478"/>
          </a:xfrm>
        </p:grpSpPr>
        <p:sp>
          <p:nvSpPr>
            <p:cNvPr id="54" name="Arrow: Notched Right 53">
              <a:extLst>
                <a:ext uri="{FF2B5EF4-FFF2-40B4-BE49-F238E27FC236}">
                  <a16:creationId xmlns:a16="http://schemas.microsoft.com/office/drawing/2014/main" id="{CDA78B84-0720-4CCD-B8B5-A652F2421758}"/>
                </a:ext>
              </a:extLst>
            </p:cNvPr>
            <p:cNvSpPr/>
            <p:nvPr/>
          </p:nvSpPr>
          <p:spPr>
            <a:xfrm>
              <a:off x="4269982" y="258442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Arrow: Notched Right 54">
              <a:extLst>
                <a:ext uri="{FF2B5EF4-FFF2-40B4-BE49-F238E27FC236}">
                  <a16:creationId xmlns:a16="http://schemas.microsoft.com/office/drawing/2014/main" id="{0A31B926-0725-48EC-A946-906519054575}"/>
                </a:ext>
              </a:extLst>
            </p:cNvPr>
            <p:cNvSpPr/>
            <p:nvPr/>
          </p:nvSpPr>
          <p:spPr>
            <a:xfrm>
              <a:off x="4269982" y="348857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Arrow: Notched Right 55">
              <a:extLst>
                <a:ext uri="{FF2B5EF4-FFF2-40B4-BE49-F238E27FC236}">
                  <a16:creationId xmlns:a16="http://schemas.microsoft.com/office/drawing/2014/main" id="{E276BACF-0B0C-4C6B-A6ED-57426777A50D}"/>
                </a:ext>
              </a:extLst>
            </p:cNvPr>
            <p:cNvSpPr/>
            <p:nvPr/>
          </p:nvSpPr>
          <p:spPr>
            <a:xfrm>
              <a:off x="4269982" y="4361054"/>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Arrow: Notched Right 56">
              <a:extLst>
                <a:ext uri="{FF2B5EF4-FFF2-40B4-BE49-F238E27FC236}">
                  <a16:creationId xmlns:a16="http://schemas.microsoft.com/office/drawing/2014/main" id="{70FB0E29-FED9-4F52-91A8-0E8B33202F33}"/>
                </a:ext>
              </a:extLst>
            </p:cNvPr>
            <p:cNvSpPr/>
            <p:nvPr/>
          </p:nvSpPr>
          <p:spPr>
            <a:xfrm>
              <a:off x="4269982" y="5255559"/>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59" name="TextBox 58">
            <a:extLst>
              <a:ext uri="{FF2B5EF4-FFF2-40B4-BE49-F238E27FC236}">
                <a16:creationId xmlns:a16="http://schemas.microsoft.com/office/drawing/2014/main" id="{BDB232A1-E764-41CC-A84D-470ED54A3FE2}"/>
              </a:ext>
            </a:extLst>
          </p:cNvPr>
          <p:cNvSpPr txBox="1"/>
          <p:nvPr/>
        </p:nvSpPr>
        <p:spPr>
          <a:xfrm>
            <a:off x="2116052" y="6272505"/>
            <a:ext cx="1313353" cy="369332"/>
          </a:xfrm>
          <a:prstGeom prst="rect">
            <a:avLst/>
          </a:prstGeom>
          <a:noFill/>
        </p:spPr>
        <p:txBody>
          <a:bodyPr wrap="square" rtlCol="0">
            <a:spAutoFit/>
          </a:bodyPr>
          <a:lstStyle/>
          <a:p>
            <a:r>
              <a:rPr lang="en-CA" b="1">
                <a:solidFill>
                  <a:srgbClr val="002060"/>
                </a:solidFill>
              </a:rPr>
              <a:t>Persistence</a:t>
            </a:r>
          </a:p>
        </p:txBody>
      </p:sp>
      <p:sp>
        <p:nvSpPr>
          <p:cNvPr id="60" name="TextBox 59">
            <a:extLst>
              <a:ext uri="{FF2B5EF4-FFF2-40B4-BE49-F238E27FC236}">
                <a16:creationId xmlns:a16="http://schemas.microsoft.com/office/drawing/2014/main" id="{FB4570BD-6748-413B-BA96-BDB1F156ED94}"/>
              </a:ext>
            </a:extLst>
          </p:cNvPr>
          <p:cNvSpPr txBox="1"/>
          <p:nvPr/>
        </p:nvSpPr>
        <p:spPr>
          <a:xfrm>
            <a:off x="5506198" y="5894467"/>
            <a:ext cx="1568654" cy="369332"/>
          </a:xfrm>
          <a:prstGeom prst="rect">
            <a:avLst/>
          </a:prstGeom>
          <a:noFill/>
        </p:spPr>
        <p:txBody>
          <a:bodyPr wrap="square" rtlCol="0">
            <a:spAutoFit/>
          </a:bodyPr>
          <a:lstStyle/>
          <a:p>
            <a:r>
              <a:rPr lang="en-CA" b="1">
                <a:solidFill>
                  <a:srgbClr val="002060"/>
                </a:solidFill>
              </a:rPr>
              <a:t>Task Execution</a:t>
            </a:r>
          </a:p>
        </p:txBody>
      </p:sp>
      <p:grpSp>
        <p:nvGrpSpPr>
          <p:cNvPr id="63" name="Group 62">
            <a:extLst>
              <a:ext uri="{FF2B5EF4-FFF2-40B4-BE49-F238E27FC236}">
                <a16:creationId xmlns:a16="http://schemas.microsoft.com/office/drawing/2014/main" id="{E064CA00-6806-441A-983F-89F5BE0D1436}"/>
              </a:ext>
            </a:extLst>
          </p:cNvPr>
          <p:cNvGrpSpPr/>
          <p:nvPr/>
        </p:nvGrpSpPr>
        <p:grpSpPr>
          <a:xfrm>
            <a:off x="6880899" y="2051724"/>
            <a:ext cx="1392572" cy="3548544"/>
            <a:chOff x="2734811" y="2332140"/>
            <a:chExt cx="1392572" cy="3548544"/>
          </a:xfrm>
        </p:grpSpPr>
        <p:sp>
          <p:nvSpPr>
            <p:cNvPr id="64" name="Rectangle 63">
              <a:extLst>
                <a:ext uri="{FF2B5EF4-FFF2-40B4-BE49-F238E27FC236}">
                  <a16:creationId xmlns:a16="http://schemas.microsoft.com/office/drawing/2014/main" id="{F84AFC84-EA69-492F-9D03-9AD2AD7F7131}"/>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5" name="Group 64">
              <a:extLst>
                <a:ext uri="{FF2B5EF4-FFF2-40B4-BE49-F238E27FC236}">
                  <a16:creationId xmlns:a16="http://schemas.microsoft.com/office/drawing/2014/main" id="{876B64D2-D8C4-4FBE-9691-C22084F30FC2}"/>
                </a:ext>
              </a:extLst>
            </p:cNvPr>
            <p:cNvGrpSpPr/>
            <p:nvPr/>
          </p:nvGrpSpPr>
          <p:grpSpPr>
            <a:xfrm>
              <a:off x="2810300" y="2449728"/>
              <a:ext cx="1258349" cy="659028"/>
              <a:chOff x="2810312" y="2332139"/>
              <a:chExt cx="1258349" cy="659028"/>
            </a:xfrm>
          </p:grpSpPr>
          <p:sp>
            <p:nvSpPr>
              <p:cNvPr id="72" name="Rectangle 71">
                <a:extLst>
                  <a:ext uri="{FF2B5EF4-FFF2-40B4-BE49-F238E27FC236}">
                    <a16:creationId xmlns:a16="http://schemas.microsoft.com/office/drawing/2014/main" id="{55297096-8F1A-44D3-9321-942450C9E9F4}"/>
                  </a:ext>
                </a:extLst>
              </p:cNvPr>
              <p:cNvSpPr/>
              <p:nvPr/>
            </p:nvSpPr>
            <p:spPr>
              <a:xfrm>
                <a:off x="2810312" y="2332139"/>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TextBox 72">
                <a:extLst>
                  <a:ext uri="{FF2B5EF4-FFF2-40B4-BE49-F238E27FC236}">
                    <a16:creationId xmlns:a16="http://schemas.microsoft.com/office/drawing/2014/main" id="{3DB897F4-E7FE-4D90-8C8F-EB7ABBC5F451}"/>
                  </a:ext>
                </a:extLst>
              </p:cNvPr>
              <p:cNvSpPr txBox="1"/>
              <p:nvPr/>
            </p:nvSpPr>
            <p:spPr>
              <a:xfrm>
                <a:off x="2877422" y="2344836"/>
                <a:ext cx="1124126" cy="646331"/>
              </a:xfrm>
              <a:prstGeom prst="rect">
                <a:avLst/>
              </a:prstGeom>
              <a:noFill/>
            </p:spPr>
            <p:txBody>
              <a:bodyPr wrap="square" rtlCol="0">
                <a:spAutoFit/>
              </a:bodyPr>
              <a:lstStyle/>
              <a:p>
                <a:pPr algn="ctr"/>
                <a:r>
                  <a:rPr lang="en-CA" b="1">
                    <a:solidFill>
                      <a:srgbClr val="002060"/>
                    </a:solidFill>
                  </a:rPr>
                  <a:t>Node 1</a:t>
                </a:r>
              </a:p>
              <a:p>
                <a:pPr algn="ctr"/>
                <a:r>
                  <a:rPr lang="en-CA" b="1">
                    <a:solidFill>
                      <a:srgbClr val="002060"/>
                    </a:solidFill>
                  </a:rPr>
                  <a:t>Result</a:t>
                </a:r>
              </a:p>
            </p:txBody>
          </p:sp>
        </p:grpSp>
        <p:sp>
          <p:nvSpPr>
            <p:cNvPr id="66" name="Rectangle 65">
              <a:extLst>
                <a:ext uri="{FF2B5EF4-FFF2-40B4-BE49-F238E27FC236}">
                  <a16:creationId xmlns:a16="http://schemas.microsoft.com/office/drawing/2014/main" id="{0C6713A6-9C9C-405D-B337-AD63485710AE}"/>
                </a:ext>
              </a:extLst>
            </p:cNvPr>
            <p:cNvSpPr/>
            <p:nvPr/>
          </p:nvSpPr>
          <p:spPr>
            <a:xfrm>
              <a:off x="2810306" y="334423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Rectangle 66">
              <a:extLst>
                <a:ext uri="{FF2B5EF4-FFF2-40B4-BE49-F238E27FC236}">
                  <a16:creationId xmlns:a16="http://schemas.microsoft.com/office/drawing/2014/main" id="{7012D7DF-BC18-486D-A08E-A53C42F40EE4}"/>
                </a:ext>
              </a:extLst>
            </p:cNvPr>
            <p:cNvSpPr/>
            <p:nvPr/>
          </p:nvSpPr>
          <p:spPr>
            <a:xfrm>
              <a:off x="2810300" y="513324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Rectangle 67">
              <a:extLst>
                <a:ext uri="{FF2B5EF4-FFF2-40B4-BE49-F238E27FC236}">
                  <a16:creationId xmlns:a16="http://schemas.microsoft.com/office/drawing/2014/main" id="{8541914E-0747-4645-8156-226ECF91BEBE}"/>
                </a:ext>
              </a:extLst>
            </p:cNvPr>
            <p:cNvSpPr/>
            <p:nvPr/>
          </p:nvSpPr>
          <p:spPr>
            <a:xfrm>
              <a:off x="2810302" y="4238738"/>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TextBox 68">
              <a:extLst>
                <a:ext uri="{FF2B5EF4-FFF2-40B4-BE49-F238E27FC236}">
                  <a16:creationId xmlns:a16="http://schemas.microsoft.com/office/drawing/2014/main" id="{45B35257-5C94-4E74-B45A-8DEF0576A038}"/>
                </a:ext>
              </a:extLst>
            </p:cNvPr>
            <p:cNvSpPr txBox="1"/>
            <p:nvPr/>
          </p:nvSpPr>
          <p:spPr>
            <a:xfrm>
              <a:off x="2869034" y="3366575"/>
              <a:ext cx="1124126" cy="646331"/>
            </a:xfrm>
            <a:prstGeom prst="rect">
              <a:avLst/>
            </a:prstGeom>
            <a:noFill/>
          </p:spPr>
          <p:txBody>
            <a:bodyPr wrap="square" rtlCol="0">
              <a:spAutoFit/>
            </a:bodyPr>
            <a:lstStyle/>
            <a:p>
              <a:pPr algn="ctr"/>
              <a:r>
                <a:rPr lang="en-CA" b="1">
                  <a:solidFill>
                    <a:srgbClr val="002060"/>
                  </a:solidFill>
                </a:rPr>
                <a:t>Node 2</a:t>
              </a:r>
            </a:p>
            <a:p>
              <a:pPr algn="ctr"/>
              <a:r>
                <a:rPr lang="en-CA" b="1">
                  <a:solidFill>
                    <a:srgbClr val="002060"/>
                  </a:solidFill>
                </a:rPr>
                <a:t>Result</a:t>
              </a:r>
            </a:p>
          </p:txBody>
        </p:sp>
        <p:sp>
          <p:nvSpPr>
            <p:cNvPr id="70" name="TextBox 69">
              <a:extLst>
                <a:ext uri="{FF2B5EF4-FFF2-40B4-BE49-F238E27FC236}">
                  <a16:creationId xmlns:a16="http://schemas.microsoft.com/office/drawing/2014/main" id="{F7393AAE-4794-418F-812C-EC920E58C4B1}"/>
                </a:ext>
              </a:extLst>
            </p:cNvPr>
            <p:cNvSpPr txBox="1"/>
            <p:nvPr/>
          </p:nvSpPr>
          <p:spPr>
            <a:xfrm>
              <a:off x="2877410" y="4215602"/>
              <a:ext cx="1124126" cy="646331"/>
            </a:xfrm>
            <a:prstGeom prst="rect">
              <a:avLst/>
            </a:prstGeom>
            <a:noFill/>
          </p:spPr>
          <p:txBody>
            <a:bodyPr wrap="square" rtlCol="0">
              <a:spAutoFit/>
            </a:bodyPr>
            <a:lstStyle/>
            <a:p>
              <a:pPr algn="ctr"/>
              <a:r>
                <a:rPr lang="en-CA" b="1">
                  <a:solidFill>
                    <a:srgbClr val="002060"/>
                  </a:solidFill>
                </a:rPr>
                <a:t>Node 3</a:t>
              </a:r>
            </a:p>
            <a:p>
              <a:pPr algn="ctr"/>
              <a:r>
                <a:rPr lang="en-CA" b="1">
                  <a:solidFill>
                    <a:srgbClr val="002060"/>
                  </a:solidFill>
                </a:rPr>
                <a:t>Result</a:t>
              </a:r>
            </a:p>
          </p:txBody>
        </p:sp>
        <p:sp>
          <p:nvSpPr>
            <p:cNvPr id="71" name="TextBox 70">
              <a:extLst>
                <a:ext uri="{FF2B5EF4-FFF2-40B4-BE49-F238E27FC236}">
                  <a16:creationId xmlns:a16="http://schemas.microsoft.com/office/drawing/2014/main" id="{4F569DB2-83C6-45EE-8337-717E12C5902E}"/>
                </a:ext>
              </a:extLst>
            </p:cNvPr>
            <p:cNvSpPr txBox="1"/>
            <p:nvPr/>
          </p:nvSpPr>
          <p:spPr>
            <a:xfrm>
              <a:off x="2869034" y="5133884"/>
              <a:ext cx="1124126" cy="646331"/>
            </a:xfrm>
            <a:prstGeom prst="rect">
              <a:avLst/>
            </a:prstGeom>
            <a:noFill/>
          </p:spPr>
          <p:txBody>
            <a:bodyPr wrap="square" rtlCol="0">
              <a:spAutoFit/>
            </a:bodyPr>
            <a:lstStyle/>
            <a:p>
              <a:pPr algn="ctr"/>
              <a:r>
                <a:rPr lang="en-CA" b="1">
                  <a:solidFill>
                    <a:srgbClr val="002060"/>
                  </a:solidFill>
                </a:rPr>
                <a:t>Node 4</a:t>
              </a:r>
            </a:p>
            <a:p>
              <a:pPr algn="ctr"/>
              <a:r>
                <a:rPr lang="en-CA" b="1">
                  <a:solidFill>
                    <a:srgbClr val="002060"/>
                  </a:solidFill>
                </a:rPr>
                <a:t>Result</a:t>
              </a:r>
            </a:p>
          </p:txBody>
        </p:sp>
      </p:grpSp>
      <p:sp>
        <p:nvSpPr>
          <p:cNvPr id="74" name="Left Brace 73">
            <a:extLst>
              <a:ext uri="{FF2B5EF4-FFF2-40B4-BE49-F238E27FC236}">
                <a16:creationId xmlns:a16="http://schemas.microsoft.com/office/drawing/2014/main" id="{916AA84C-EBB5-4C0C-A8B5-2C75EC7A572B}"/>
              </a:ext>
            </a:extLst>
          </p:cNvPr>
          <p:cNvSpPr/>
          <p:nvPr/>
        </p:nvSpPr>
        <p:spPr>
          <a:xfrm rot="10800000">
            <a:off x="8510340" y="2051722"/>
            <a:ext cx="545393" cy="3607267"/>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5" name="TextBox 74">
            <a:extLst>
              <a:ext uri="{FF2B5EF4-FFF2-40B4-BE49-F238E27FC236}">
                <a16:creationId xmlns:a16="http://schemas.microsoft.com/office/drawing/2014/main" id="{7691EA07-90CD-42FD-A128-49B1CEC49426}"/>
              </a:ext>
            </a:extLst>
          </p:cNvPr>
          <p:cNvSpPr txBox="1"/>
          <p:nvPr/>
        </p:nvSpPr>
        <p:spPr>
          <a:xfrm>
            <a:off x="7913866" y="5883386"/>
            <a:ext cx="1568654" cy="369332"/>
          </a:xfrm>
          <a:prstGeom prst="rect">
            <a:avLst/>
          </a:prstGeom>
          <a:noFill/>
        </p:spPr>
        <p:txBody>
          <a:bodyPr wrap="square" rtlCol="0">
            <a:spAutoFit/>
          </a:bodyPr>
          <a:lstStyle/>
          <a:p>
            <a:r>
              <a:rPr lang="en-CA" b="1">
                <a:solidFill>
                  <a:srgbClr val="002060"/>
                </a:solidFill>
              </a:rPr>
              <a:t>Return Result</a:t>
            </a:r>
          </a:p>
        </p:txBody>
      </p:sp>
      <p:grpSp>
        <p:nvGrpSpPr>
          <p:cNvPr id="77" name="Group 76">
            <a:extLst>
              <a:ext uri="{FF2B5EF4-FFF2-40B4-BE49-F238E27FC236}">
                <a16:creationId xmlns:a16="http://schemas.microsoft.com/office/drawing/2014/main" id="{17198E94-49D8-4264-9744-51B9956D784C}"/>
              </a:ext>
            </a:extLst>
          </p:cNvPr>
          <p:cNvGrpSpPr/>
          <p:nvPr/>
        </p:nvGrpSpPr>
        <p:grpSpPr>
          <a:xfrm>
            <a:off x="9292601" y="2022901"/>
            <a:ext cx="889233" cy="3607267"/>
            <a:chOff x="922789" y="2332139"/>
            <a:chExt cx="889233" cy="3607267"/>
          </a:xfrm>
        </p:grpSpPr>
        <p:sp>
          <p:nvSpPr>
            <p:cNvPr id="78" name="Rectangle 77">
              <a:extLst>
                <a:ext uri="{FF2B5EF4-FFF2-40B4-BE49-F238E27FC236}">
                  <a16:creationId xmlns:a16="http://schemas.microsoft.com/office/drawing/2014/main" id="{372269D7-DFC3-4719-BBFF-E0C1FF06A382}"/>
                </a:ext>
              </a:extLst>
            </p:cNvPr>
            <p:cNvSpPr/>
            <p:nvPr/>
          </p:nvSpPr>
          <p:spPr>
            <a:xfrm>
              <a:off x="922789" y="2332139"/>
              <a:ext cx="889233" cy="3607267"/>
            </a:xfrm>
            <a:prstGeom prst="rect">
              <a:avLst/>
            </a:prstGeom>
            <a:solidFill>
              <a:schemeClr val="accent1">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TextBox 78">
              <a:extLst>
                <a:ext uri="{FF2B5EF4-FFF2-40B4-BE49-F238E27FC236}">
                  <a16:creationId xmlns:a16="http://schemas.microsoft.com/office/drawing/2014/main" id="{B4603B53-66A8-48ED-873F-9F69C81A4462}"/>
                </a:ext>
              </a:extLst>
            </p:cNvPr>
            <p:cNvSpPr txBox="1"/>
            <p:nvPr/>
          </p:nvSpPr>
          <p:spPr>
            <a:xfrm rot="16200000">
              <a:off x="210744" y="3812607"/>
              <a:ext cx="2313322" cy="646331"/>
            </a:xfrm>
            <a:prstGeom prst="rect">
              <a:avLst/>
            </a:prstGeom>
            <a:noFill/>
          </p:spPr>
          <p:txBody>
            <a:bodyPr wrap="square" rtlCol="0">
              <a:spAutoFit/>
            </a:bodyPr>
            <a:lstStyle/>
            <a:p>
              <a:pPr algn="ctr"/>
              <a:r>
                <a:rPr lang="en-CA" b="1">
                  <a:solidFill>
                    <a:srgbClr val="002060"/>
                  </a:solidFill>
                </a:rPr>
                <a:t>Collect &amp; Write Back to Disk</a:t>
              </a:r>
            </a:p>
          </p:txBody>
        </p:sp>
      </p:grpSp>
      <p:sp>
        <p:nvSpPr>
          <p:cNvPr id="80" name="Arrow: Right 79">
            <a:extLst>
              <a:ext uri="{FF2B5EF4-FFF2-40B4-BE49-F238E27FC236}">
                <a16:creationId xmlns:a16="http://schemas.microsoft.com/office/drawing/2014/main" id="{9D9B005D-4E41-419C-AB77-CD41B7153681}"/>
              </a:ext>
            </a:extLst>
          </p:cNvPr>
          <p:cNvSpPr/>
          <p:nvPr/>
        </p:nvSpPr>
        <p:spPr>
          <a:xfrm>
            <a:off x="3643924" y="2311654"/>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1" name="Arrow: Right 80">
            <a:extLst>
              <a:ext uri="{FF2B5EF4-FFF2-40B4-BE49-F238E27FC236}">
                <a16:creationId xmlns:a16="http://schemas.microsoft.com/office/drawing/2014/main" id="{10696D56-21D2-4C2E-A8CE-2D7AF80106C8}"/>
              </a:ext>
            </a:extLst>
          </p:cNvPr>
          <p:cNvSpPr/>
          <p:nvPr/>
        </p:nvSpPr>
        <p:spPr>
          <a:xfrm>
            <a:off x="3643924" y="32114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Arrow: Right 81">
            <a:extLst>
              <a:ext uri="{FF2B5EF4-FFF2-40B4-BE49-F238E27FC236}">
                <a16:creationId xmlns:a16="http://schemas.microsoft.com/office/drawing/2014/main" id="{BDDE798E-3C4C-48AA-BD41-5BDB91C9D2EC}"/>
              </a:ext>
            </a:extLst>
          </p:cNvPr>
          <p:cNvSpPr/>
          <p:nvPr/>
        </p:nvSpPr>
        <p:spPr>
          <a:xfrm>
            <a:off x="3643213" y="40794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3" name="Arrow: Right 82">
            <a:extLst>
              <a:ext uri="{FF2B5EF4-FFF2-40B4-BE49-F238E27FC236}">
                <a16:creationId xmlns:a16="http://schemas.microsoft.com/office/drawing/2014/main" id="{5E0B16E8-32A9-4C4C-9F25-E838FEC045CA}"/>
              </a:ext>
            </a:extLst>
          </p:cNvPr>
          <p:cNvSpPr/>
          <p:nvPr/>
        </p:nvSpPr>
        <p:spPr>
          <a:xfrm>
            <a:off x="3641116" y="4982791"/>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4" name="Rectangle 83">
            <a:extLst>
              <a:ext uri="{FF2B5EF4-FFF2-40B4-BE49-F238E27FC236}">
                <a16:creationId xmlns:a16="http://schemas.microsoft.com/office/drawing/2014/main" id="{47D8F935-F2EA-43BD-B5AF-614BFCB04A0A}"/>
              </a:ext>
            </a:extLst>
          </p:cNvPr>
          <p:cNvSpPr/>
          <p:nvPr/>
        </p:nvSpPr>
        <p:spPr>
          <a:xfrm>
            <a:off x="4264673" y="2051721"/>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85" name="Group 84">
            <a:extLst>
              <a:ext uri="{FF2B5EF4-FFF2-40B4-BE49-F238E27FC236}">
                <a16:creationId xmlns:a16="http://schemas.microsoft.com/office/drawing/2014/main" id="{784698C1-C2DE-44E0-A376-0E2C33023EBD}"/>
              </a:ext>
            </a:extLst>
          </p:cNvPr>
          <p:cNvGrpSpPr/>
          <p:nvPr/>
        </p:nvGrpSpPr>
        <p:grpSpPr>
          <a:xfrm>
            <a:off x="4340162" y="2169309"/>
            <a:ext cx="1258349" cy="659028"/>
            <a:chOff x="2810312" y="2332139"/>
            <a:chExt cx="1258349" cy="659028"/>
          </a:xfrm>
        </p:grpSpPr>
        <p:sp>
          <p:nvSpPr>
            <p:cNvPr id="86" name="Rectangle 85">
              <a:extLst>
                <a:ext uri="{FF2B5EF4-FFF2-40B4-BE49-F238E27FC236}">
                  <a16:creationId xmlns:a16="http://schemas.microsoft.com/office/drawing/2014/main" id="{106CB10B-75CE-4D6C-A3F5-F39FCC03D50B}"/>
                </a:ext>
              </a:extLst>
            </p:cNvPr>
            <p:cNvSpPr/>
            <p:nvPr/>
          </p:nvSpPr>
          <p:spPr>
            <a:xfrm>
              <a:off x="2810312" y="2332139"/>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87" name="TextBox 86">
              <a:extLst>
                <a:ext uri="{FF2B5EF4-FFF2-40B4-BE49-F238E27FC236}">
                  <a16:creationId xmlns:a16="http://schemas.microsoft.com/office/drawing/2014/main" id="{3DC5A831-1AB5-4A45-89A5-55B0FDB6E858}"/>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6">
                      <a:lumMod val="50000"/>
                    </a:schemeClr>
                  </a:solidFill>
                </a:rPr>
                <a:t>Node 1</a:t>
              </a:r>
            </a:p>
            <a:p>
              <a:pPr algn="ctr"/>
              <a:r>
                <a:rPr lang="en-CA" b="1">
                  <a:solidFill>
                    <a:schemeClr val="accent6">
                      <a:lumMod val="50000"/>
                    </a:schemeClr>
                  </a:solidFill>
                </a:rPr>
                <a:t>Memory</a:t>
              </a:r>
            </a:p>
          </p:txBody>
        </p:sp>
      </p:grpSp>
      <p:sp>
        <p:nvSpPr>
          <p:cNvPr id="88" name="Rectangle 87">
            <a:extLst>
              <a:ext uri="{FF2B5EF4-FFF2-40B4-BE49-F238E27FC236}">
                <a16:creationId xmlns:a16="http://schemas.microsoft.com/office/drawing/2014/main" id="{6EA5DBD0-05B0-4AB4-B3DB-DF7609A8F288}"/>
              </a:ext>
            </a:extLst>
          </p:cNvPr>
          <p:cNvSpPr/>
          <p:nvPr/>
        </p:nvSpPr>
        <p:spPr>
          <a:xfrm>
            <a:off x="4340168" y="3063814"/>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89" name="Rectangle 88">
            <a:extLst>
              <a:ext uri="{FF2B5EF4-FFF2-40B4-BE49-F238E27FC236}">
                <a16:creationId xmlns:a16="http://schemas.microsoft.com/office/drawing/2014/main" id="{3787E786-172E-4C05-9A98-8F5DF54B4B8D}"/>
              </a:ext>
            </a:extLst>
          </p:cNvPr>
          <p:cNvSpPr/>
          <p:nvPr/>
        </p:nvSpPr>
        <p:spPr>
          <a:xfrm>
            <a:off x="4340162" y="4852824"/>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90" name="Rectangle 89">
            <a:extLst>
              <a:ext uri="{FF2B5EF4-FFF2-40B4-BE49-F238E27FC236}">
                <a16:creationId xmlns:a16="http://schemas.microsoft.com/office/drawing/2014/main" id="{E5C7FF3E-5366-4779-8E7E-ED558B706E1D}"/>
              </a:ext>
            </a:extLst>
          </p:cNvPr>
          <p:cNvSpPr/>
          <p:nvPr/>
        </p:nvSpPr>
        <p:spPr>
          <a:xfrm>
            <a:off x="4340164" y="3958319"/>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91" name="TextBox 90">
            <a:extLst>
              <a:ext uri="{FF2B5EF4-FFF2-40B4-BE49-F238E27FC236}">
                <a16:creationId xmlns:a16="http://schemas.microsoft.com/office/drawing/2014/main" id="{FC180CCE-043F-4543-896C-3222F56DA4E4}"/>
              </a:ext>
            </a:extLst>
          </p:cNvPr>
          <p:cNvSpPr txBox="1"/>
          <p:nvPr/>
        </p:nvSpPr>
        <p:spPr>
          <a:xfrm>
            <a:off x="4398896" y="3086156"/>
            <a:ext cx="1124126" cy="646331"/>
          </a:xfrm>
          <a:prstGeom prst="rect">
            <a:avLst/>
          </a:prstGeom>
          <a:noFill/>
        </p:spPr>
        <p:txBody>
          <a:bodyPr wrap="square" rtlCol="0">
            <a:spAutoFit/>
          </a:bodyPr>
          <a:lstStyle/>
          <a:p>
            <a:pPr algn="ctr"/>
            <a:r>
              <a:rPr lang="en-CA" b="1">
                <a:solidFill>
                  <a:schemeClr val="accent6">
                    <a:lumMod val="50000"/>
                  </a:schemeClr>
                </a:solidFill>
              </a:rPr>
              <a:t>Node 2</a:t>
            </a:r>
          </a:p>
          <a:p>
            <a:pPr algn="ctr"/>
            <a:r>
              <a:rPr lang="en-CA" b="1">
                <a:solidFill>
                  <a:schemeClr val="accent6">
                    <a:lumMod val="50000"/>
                  </a:schemeClr>
                </a:solidFill>
              </a:rPr>
              <a:t>Memory</a:t>
            </a:r>
          </a:p>
        </p:txBody>
      </p:sp>
      <p:sp>
        <p:nvSpPr>
          <p:cNvPr id="92" name="TextBox 91">
            <a:extLst>
              <a:ext uri="{FF2B5EF4-FFF2-40B4-BE49-F238E27FC236}">
                <a16:creationId xmlns:a16="http://schemas.microsoft.com/office/drawing/2014/main" id="{72DCDA35-D7DD-4636-8B3B-1E5AB7A533A0}"/>
              </a:ext>
            </a:extLst>
          </p:cNvPr>
          <p:cNvSpPr txBox="1"/>
          <p:nvPr/>
        </p:nvSpPr>
        <p:spPr>
          <a:xfrm>
            <a:off x="4407272" y="3935183"/>
            <a:ext cx="1124126" cy="646331"/>
          </a:xfrm>
          <a:prstGeom prst="rect">
            <a:avLst/>
          </a:prstGeom>
          <a:noFill/>
        </p:spPr>
        <p:txBody>
          <a:bodyPr wrap="square" rtlCol="0">
            <a:spAutoFit/>
          </a:bodyPr>
          <a:lstStyle/>
          <a:p>
            <a:pPr algn="ctr"/>
            <a:r>
              <a:rPr lang="en-CA" b="1">
                <a:solidFill>
                  <a:schemeClr val="accent6">
                    <a:lumMod val="50000"/>
                  </a:schemeClr>
                </a:solidFill>
              </a:rPr>
              <a:t>Node 3</a:t>
            </a:r>
          </a:p>
          <a:p>
            <a:pPr algn="ctr"/>
            <a:r>
              <a:rPr lang="en-CA" b="1">
                <a:solidFill>
                  <a:schemeClr val="accent6">
                    <a:lumMod val="50000"/>
                  </a:schemeClr>
                </a:solidFill>
              </a:rPr>
              <a:t>Memory</a:t>
            </a:r>
          </a:p>
        </p:txBody>
      </p:sp>
      <p:sp>
        <p:nvSpPr>
          <p:cNvPr id="93" name="TextBox 92">
            <a:extLst>
              <a:ext uri="{FF2B5EF4-FFF2-40B4-BE49-F238E27FC236}">
                <a16:creationId xmlns:a16="http://schemas.microsoft.com/office/drawing/2014/main" id="{DFBD5BE6-15B9-4621-AA13-203FACED9C3B}"/>
              </a:ext>
            </a:extLst>
          </p:cNvPr>
          <p:cNvSpPr txBox="1"/>
          <p:nvPr/>
        </p:nvSpPr>
        <p:spPr>
          <a:xfrm>
            <a:off x="4398896" y="4853465"/>
            <a:ext cx="1124126" cy="646331"/>
          </a:xfrm>
          <a:prstGeom prst="rect">
            <a:avLst/>
          </a:prstGeom>
          <a:noFill/>
        </p:spPr>
        <p:txBody>
          <a:bodyPr wrap="square" rtlCol="0">
            <a:spAutoFit/>
          </a:bodyPr>
          <a:lstStyle/>
          <a:p>
            <a:pPr algn="ctr"/>
            <a:r>
              <a:rPr lang="en-CA" b="1">
                <a:solidFill>
                  <a:schemeClr val="accent6">
                    <a:lumMod val="50000"/>
                  </a:schemeClr>
                </a:solidFill>
              </a:rPr>
              <a:t>Node 4</a:t>
            </a:r>
          </a:p>
          <a:p>
            <a:pPr algn="ctr"/>
            <a:r>
              <a:rPr lang="en-CA" b="1">
                <a:solidFill>
                  <a:schemeClr val="accent6">
                    <a:lumMod val="50000"/>
                  </a:schemeClr>
                </a:solidFill>
              </a:rPr>
              <a:t>Memory</a:t>
            </a:r>
          </a:p>
        </p:txBody>
      </p:sp>
      <p:sp>
        <p:nvSpPr>
          <p:cNvPr id="94" name="TextBox 93">
            <a:extLst>
              <a:ext uri="{FF2B5EF4-FFF2-40B4-BE49-F238E27FC236}">
                <a16:creationId xmlns:a16="http://schemas.microsoft.com/office/drawing/2014/main" id="{9AA84E98-8D3F-4968-AA56-C59893F17AD7}"/>
              </a:ext>
            </a:extLst>
          </p:cNvPr>
          <p:cNvSpPr txBox="1"/>
          <p:nvPr/>
        </p:nvSpPr>
        <p:spPr>
          <a:xfrm>
            <a:off x="3029140" y="5882570"/>
            <a:ext cx="1685345" cy="369332"/>
          </a:xfrm>
          <a:prstGeom prst="rect">
            <a:avLst/>
          </a:prstGeom>
          <a:noFill/>
        </p:spPr>
        <p:txBody>
          <a:bodyPr wrap="square" rtlCol="0">
            <a:spAutoFit/>
          </a:bodyPr>
          <a:lstStyle/>
          <a:p>
            <a:r>
              <a:rPr lang="en-CA" b="1">
                <a:solidFill>
                  <a:srgbClr val="002060"/>
                </a:solidFill>
              </a:rPr>
              <a:t>Transformation</a:t>
            </a:r>
          </a:p>
        </p:txBody>
      </p:sp>
      <p:sp>
        <p:nvSpPr>
          <p:cNvPr id="61" name="TextBox 60">
            <a:extLst>
              <a:ext uri="{FF2B5EF4-FFF2-40B4-BE49-F238E27FC236}">
                <a16:creationId xmlns:a16="http://schemas.microsoft.com/office/drawing/2014/main" id="{2AD45C99-9CCD-4B8F-AE49-536317648F44}"/>
              </a:ext>
            </a:extLst>
          </p:cNvPr>
          <p:cNvSpPr txBox="1"/>
          <p:nvPr/>
        </p:nvSpPr>
        <p:spPr>
          <a:xfrm>
            <a:off x="5592452" y="1677143"/>
            <a:ext cx="1374701" cy="369332"/>
          </a:xfrm>
          <a:prstGeom prst="rect">
            <a:avLst/>
          </a:prstGeom>
          <a:noFill/>
        </p:spPr>
        <p:txBody>
          <a:bodyPr wrap="square" rtlCol="0">
            <a:spAutoFit/>
          </a:bodyPr>
          <a:lstStyle/>
          <a:p>
            <a:pPr algn="ctr"/>
            <a:r>
              <a:rPr lang="en-CA"/>
              <a:t>Count Cards</a:t>
            </a:r>
          </a:p>
        </p:txBody>
      </p:sp>
      <p:sp>
        <p:nvSpPr>
          <p:cNvPr id="76" name="TextBox 75">
            <a:extLst>
              <a:ext uri="{FF2B5EF4-FFF2-40B4-BE49-F238E27FC236}">
                <a16:creationId xmlns:a16="http://schemas.microsoft.com/office/drawing/2014/main" id="{BF1E2E3E-66D4-4124-98AC-CAFFD33A0CCB}"/>
              </a:ext>
            </a:extLst>
          </p:cNvPr>
          <p:cNvSpPr txBox="1"/>
          <p:nvPr/>
        </p:nvSpPr>
        <p:spPr>
          <a:xfrm>
            <a:off x="2836018" y="1696720"/>
            <a:ext cx="2133317" cy="369332"/>
          </a:xfrm>
          <a:prstGeom prst="rect">
            <a:avLst/>
          </a:prstGeom>
          <a:noFill/>
        </p:spPr>
        <p:txBody>
          <a:bodyPr wrap="square" rtlCol="0">
            <a:spAutoFit/>
          </a:bodyPr>
          <a:lstStyle/>
          <a:p>
            <a:pPr algn="ctr"/>
            <a:r>
              <a:rPr lang="en-CA"/>
              <a:t>Remove Face Cards</a:t>
            </a:r>
          </a:p>
        </p:txBody>
      </p:sp>
    </p:spTree>
    <p:extLst>
      <p:ext uri="{BB962C8B-B14F-4D97-AF65-F5344CB8AC3E}">
        <p14:creationId xmlns:p14="http://schemas.microsoft.com/office/powerpoint/2010/main" val="25952643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7F4A82FA-6F48-4BC7-BA19-7B3F02A1DBDE}"/>
              </a:ext>
            </a:extLst>
          </p:cNvPr>
          <p:cNvSpPr>
            <a:spLocks noGrp="1"/>
          </p:cNvSpPr>
          <p:nvPr>
            <p:ph type="title"/>
          </p:nvPr>
        </p:nvSpPr>
        <p:spPr>
          <a:xfrm>
            <a:off x="841248" y="426720"/>
            <a:ext cx="10506456" cy="1919141"/>
          </a:xfrm>
        </p:spPr>
        <p:txBody>
          <a:bodyPr vert="horz" lIns="91440" tIns="45720" rIns="91440" bIns="45720" rtlCol="0" anchor="b">
            <a:normAutofit/>
          </a:bodyPr>
          <a:lstStyle/>
          <a:p>
            <a:r>
              <a:rPr lang="en-US" altLang="zh-CN" sz="6000">
                <a:solidFill>
                  <a:schemeClr val="tx1"/>
                </a:solidFill>
              </a:rPr>
              <a:t>Our </a:t>
            </a:r>
            <a:r>
              <a:rPr lang="en-US" altLang="zh-CN" sz="6000" kern="1200">
                <a:solidFill>
                  <a:schemeClr val="tx1"/>
                </a:solidFill>
                <a:latin typeface="+mj-lt"/>
                <a:ea typeface="+mj-ea"/>
                <a:cs typeface="+mj-cs"/>
              </a:rPr>
              <a:t>R</a:t>
            </a:r>
            <a:r>
              <a:rPr lang="en-US" sz="6000" kern="1200">
                <a:solidFill>
                  <a:schemeClr val="tx1"/>
                </a:solidFill>
                <a:latin typeface="+mj-lt"/>
                <a:ea typeface="+mj-ea"/>
                <a:cs typeface="+mj-cs"/>
              </a:rPr>
              <a:t>esearch Objective</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文本框 2">
            <a:extLst>
              <a:ext uri="{FF2B5EF4-FFF2-40B4-BE49-F238E27FC236}">
                <a16:creationId xmlns:a16="http://schemas.microsoft.com/office/drawing/2014/main" id="{6B9DEBD5-8A4F-4786-A34D-6C916F67CF08}"/>
              </a:ext>
            </a:extLst>
          </p:cNvPr>
          <p:cNvSpPr txBox="1"/>
          <p:nvPr/>
        </p:nvSpPr>
        <p:spPr>
          <a:xfrm>
            <a:off x="841248" y="3337269"/>
            <a:ext cx="10509504" cy="290568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200"/>
              <a:t>There has been such a rapid development in processing power of computers and information gathering in the last three decades. Corporate systems are constantly on the look out for talents, machines and software that can treat the vast data collected.</a:t>
            </a:r>
          </a:p>
          <a:p>
            <a:pPr indent="-228600">
              <a:lnSpc>
                <a:spcPct val="90000"/>
              </a:lnSpc>
              <a:spcAft>
                <a:spcPts val="600"/>
              </a:spcAft>
              <a:buFont typeface="Arial" panose="020B0604020202020204" pitchFamily="34" charset="0"/>
              <a:buChar char="•"/>
            </a:pPr>
            <a:endParaRPr lang="en-US" sz="2200"/>
          </a:p>
          <a:p>
            <a:pPr indent="-228600">
              <a:lnSpc>
                <a:spcPct val="90000"/>
              </a:lnSpc>
              <a:spcAft>
                <a:spcPts val="600"/>
              </a:spcAft>
              <a:buFont typeface="Arial" panose="020B0604020202020204" pitchFamily="34" charset="0"/>
              <a:buChar char="•"/>
            </a:pPr>
            <a:r>
              <a:rPr lang="en-US" sz="2200"/>
              <a:t>The objective of our research is to examine the available technology and their application in processing large data </a:t>
            </a:r>
            <a:r>
              <a:rPr lang="en-US" altLang="zh-CN" sz="2200"/>
              <a:t>set</a:t>
            </a:r>
            <a:r>
              <a:rPr lang="en-US" sz="2200"/>
              <a:t>. </a:t>
            </a:r>
          </a:p>
          <a:p>
            <a:pPr indent="-228600">
              <a:lnSpc>
                <a:spcPct val="90000"/>
              </a:lnSpc>
              <a:spcAft>
                <a:spcPts val="600"/>
              </a:spcAft>
              <a:buFont typeface="Arial" panose="020B0604020202020204" pitchFamily="34" charset="0"/>
              <a:buChar char="•"/>
            </a:pPr>
            <a:endParaRPr lang="en-US" sz="2200"/>
          </a:p>
          <a:p>
            <a:pPr indent="-228600">
              <a:lnSpc>
                <a:spcPct val="90000"/>
              </a:lnSpc>
              <a:spcAft>
                <a:spcPts val="600"/>
              </a:spcAft>
              <a:buFont typeface="Arial" panose="020B0604020202020204" pitchFamily="34" charset="0"/>
              <a:buChar char="•"/>
            </a:pPr>
            <a:r>
              <a:rPr lang="en-US" sz="2200"/>
              <a:t>We would be studying the capabilities of Apache Spark and how it can use in practice. </a:t>
            </a:r>
          </a:p>
        </p:txBody>
      </p:sp>
    </p:spTree>
    <p:extLst>
      <p:ext uri="{BB962C8B-B14F-4D97-AF65-F5344CB8AC3E}">
        <p14:creationId xmlns:p14="http://schemas.microsoft.com/office/powerpoint/2010/main" val="133162035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BCDE621-CBDF-42EE-AE24-C2AE5DDC377A}"/>
              </a:ext>
            </a:extLst>
          </p:cNvPr>
          <p:cNvSpPr/>
          <p:nvPr/>
        </p:nvSpPr>
        <p:spPr>
          <a:xfrm>
            <a:off x="901133" y="5712515"/>
            <a:ext cx="9435969" cy="1038055"/>
          </a:xfrm>
          <a:prstGeom prst="rect">
            <a:avLst/>
          </a:prstGeom>
          <a:solidFill>
            <a:srgbClr val="DAE3F3"/>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2" name="Title 1">
            <a:extLst>
              <a:ext uri="{FF2B5EF4-FFF2-40B4-BE49-F238E27FC236}">
                <a16:creationId xmlns:a16="http://schemas.microsoft.com/office/drawing/2014/main" id="{EB11426F-C415-43C7-B08A-FF22127049FC}"/>
              </a:ext>
            </a:extLst>
          </p:cNvPr>
          <p:cNvSpPr>
            <a:spLocks noGrp="1"/>
          </p:cNvSpPr>
          <p:nvPr>
            <p:ph type="title"/>
          </p:nvPr>
        </p:nvSpPr>
        <p:spPr/>
        <p:txBody>
          <a:bodyPr/>
          <a:lstStyle/>
          <a:p>
            <a:r>
              <a:rPr lang="en-CA"/>
              <a:t>Group Task #3 – Persist, Transform, &amp; Execute</a:t>
            </a:r>
          </a:p>
        </p:txBody>
      </p:sp>
      <p:grpSp>
        <p:nvGrpSpPr>
          <p:cNvPr id="62" name="Group 61">
            <a:extLst>
              <a:ext uri="{FF2B5EF4-FFF2-40B4-BE49-F238E27FC236}">
                <a16:creationId xmlns:a16="http://schemas.microsoft.com/office/drawing/2014/main" id="{E0DA4B1C-3180-47B2-8343-9968DBC4D40C}"/>
              </a:ext>
            </a:extLst>
          </p:cNvPr>
          <p:cNvGrpSpPr/>
          <p:nvPr/>
        </p:nvGrpSpPr>
        <p:grpSpPr>
          <a:xfrm>
            <a:off x="901133" y="2051724"/>
            <a:ext cx="1392572" cy="3548544"/>
            <a:chOff x="2734811" y="2332140"/>
            <a:chExt cx="1392572" cy="3548544"/>
          </a:xfrm>
        </p:grpSpPr>
        <p:sp>
          <p:nvSpPr>
            <p:cNvPr id="19" name="Rectangle 18">
              <a:extLst>
                <a:ext uri="{FF2B5EF4-FFF2-40B4-BE49-F238E27FC236}">
                  <a16:creationId xmlns:a16="http://schemas.microsoft.com/office/drawing/2014/main" id="{1FD8A56E-0F69-4444-8CF0-24C177334003}"/>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a:extLst>
                <a:ext uri="{FF2B5EF4-FFF2-40B4-BE49-F238E27FC236}">
                  <a16:creationId xmlns:a16="http://schemas.microsoft.com/office/drawing/2014/main" id="{00F31851-1A18-4090-8049-2426066ABD0D}"/>
                </a:ext>
              </a:extLst>
            </p:cNvPr>
            <p:cNvGrpSpPr/>
            <p:nvPr/>
          </p:nvGrpSpPr>
          <p:grpSpPr>
            <a:xfrm>
              <a:off x="2810300" y="2449728"/>
              <a:ext cx="1258349" cy="659028"/>
              <a:chOff x="2810312" y="2332139"/>
              <a:chExt cx="1258349" cy="659028"/>
            </a:xfrm>
          </p:grpSpPr>
          <p:sp>
            <p:nvSpPr>
              <p:cNvPr id="7" name="Rectangle 6">
                <a:extLst>
                  <a:ext uri="{FF2B5EF4-FFF2-40B4-BE49-F238E27FC236}">
                    <a16:creationId xmlns:a16="http://schemas.microsoft.com/office/drawing/2014/main" id="{4A478656-833C-4E25-91C1-C59EF136F382}"/>
                  </a:ext>
                </a:extLst>
              </p:cNvPr>
              <p:cNvSpPr/>
              <p:nvPr/>
            </p:nvSpPr>
            <p:spPr>
              <a:xfrm>
                <a:off x="2810312" y="2332139"/>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B8A5506F-9591-4134-8CAA-F3733DAE1EA5}"/>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2">
                        <a:lumMod val="50000"/>
                      </a:schemeClr>
                    </a:solidFill>
                  </a:rPr>
                  <a:t>Node 1</a:t>
                </a:r>
              </a:p>
              <a:p>
                <a:pPr algn="ctr"/>
                <a:r>
                  <a:rPr lang="en-CA" b="1">
                    <a:solidFill>
                      <a:schemeClr val="accent2">
                        <a:lumMod val="50000"/>
                      </a:schemeClr>
                    </a:solidFill>
                  </a:rPr>
                  <a:t>Memory</a:t>
                </a:r>
              </a:p>
            </p:txBody>
          </p:sp>
        </p:grpSp>
        <p:sp>
          <p:nvSpPr>
            <p:cNvPr id="11" name="Rectangle 10">
              <a:extLst>
                <a:ext uri="{FF2B5EF4-FFF2-40B4-BE49-F238E27FC236}">
                  <a16:creationId xmlns:a16="http://schemas.microsoft.com/office/drawing/2014/main" id="{6B9DA5FF-69DA-41A3-908C-A433AD45E9B9}"/>
                </a:ext>
              </a:extLst>
            </p:cNvPr>
            <p:cNvSpPr/>
            <p:nvPr/>
          </p:nvSpPr>
          <p:spPr>
            <a:xfrm>
              <a:off x="2810306" y="3344233"/>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62186F1D-A198-4E53-A630-C55EE47ADCDB}"/>
                </a:ext>
              </a:extLst>
            </p:cNvPr>
            <p:cNvSpPr/>
            <p:nvPr/>
          </p:nvSpPr>
          <p:spPr>
            <a:xfrm>
              <a:off x="2810300" y="5133243"/>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0F32925-E2E5-48F5-BCD1-EB3556B82C6C}"/>
                </a:ext>
              </a:extLst>
            </p:cNvPr>
            <p:cNvSpPr/>
            <p:nvPr/>
          </p:nvSpPr>
          <p:spPr>
            <a:xfrm>
              <a:off x="2810302" y="4238738"/>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TextBox 38">
              <a:extLst>
                <a:ext uri="{FF2B5EF4-FFF2-40B4-BE49-F238E27FC236}">
                  <a16:creationId xmlns:a16="http://schemas.microsoft.com/office/drawing/2014/main" id="{3D304329-1336-42D2-8FE6-FA2BAAE03BE9}"/>
                </a:ext>
              </a:extLst>
            </p:cNvPr>
            <p:cNvSpPr txBox="1"/>
            <p:nvPr/>
          </p:nvSpPr>
          <p:spPr>
            <a:xfrm>
              <a:off x="2869034" y="3366575"/>
              <a:ext cx="1124126" cy="646331"/>
            </a:xfrm>
            <a:prstGeom prst="rect">
              <a:avLst/>
            </a:prstGeom>
            <a:noFill/>
          </p:spPr>
          <p:txBody>
            <a:bodyPr wrap="square" rtlCol="0">
              <a:spAutoFit/>
            </a:bodyPr>
            <a:lstStyle/>
            <a:p>
              <a:pPr algn="ctr"/>
              <a:r>
                <a:rPr lang="en-CA" b="1">
                  <a:solidFill>
                    <a:schemeClr val="accent2">
                      <a:lumMod val="50000"/>
                    </a:schemeClr>
                  </a:solidFill>
                </a:rPr>
                <a:t>Node 2</a:t>
              </a:r>
            </a:p>
            <a:p>
              <a:pPr algn="ctr"/>
              <a:r>
                <a:rPr lang="en-CA" b="1">
                  <a:solidFill>
                    <a:schemeClr val="accent2">
                      <a:lumMod val="50000"/>
                    </a:schemeClr>
                  </a:solidFill>
                </a:rPr>
                <a:t>Memory</a:t>
              </a:r>
            </a:p>
          </p:txBody>
        </p:sp>
        <p:sp>
          <p:nvSpPr>
            <p:cNvPr id="40" name="TextBox 39">
              <a:extLst>
                <a:ext uri="{FF2B5EF4-FFF2-40B4-BE49-F238E27FC236}">
                  <a16:creationId xmlns:a16="http://schemas.microsoft.com/office/drawing/2014/main" id="{A7D5EA5D-3751-42CB-9FAD-49F3568D953F}"/>
                </a:ext>
              </a:extLst>
            </p:cNvPr>
            <p:cNvSpPr txBox="1"/>
            <p:nvPr/>
          </p:nvSpPr>
          <p:spPr>
            <a:xfrm>
              <a:off x="2877410" y="4215602"/>
              <a:ext cx="1124126" cy="646331"/>
            </a:xfrm>
            <a:prstGeom prst="rect">
              <a:avLst/>
            </a:prstGeom>
            <a:noFill/>
          </p:spPr>
          <p:txBody>
            <a:bodyPr wrap="square" rtlCol="0">
              <a:spAutoFit/>
            </a:bodyPr>
            <a:lstStyle/>
            <a:p>
              <a:pPr algn="ctr"/>
              <a:r>
                <a:rPr lang="en-CA" b="1">
                  <a:solidFill>
                    <a:schemeClr val="accent2">
                      <a:lumMod val="50000"/>
                    </a:schemeClr>
                  </a:solidFill>
                </a:rPr>
                <a:t>Node 3</a:t>
              </a:r>
            </a:p>
            <a:p>
              <a:pPr algn="ctr"/>
              <a:r>
                <a:rPr lang="en-CA" b="1">
                  <a:solidFill>
                    <a:schemeClr val="accent2">
                      <a:lumMod val="50000"/>
                    </a:schemeClr>
                  </a:solidFill>
                </a:rPr>
                <a:t>Memory</a:t>
              </a:r>
            </a:p>
          </p:txBody>
        </p:sp>
        <p:sp>
          <p:nvSpPr>
            <p:cNvPr id="41" name="TextBox 40">
              <a:extLst>
                <a:ext uri="{FF2B5EF4-FFF2-40B4-BE49-F238E27FC236}">
                  <a16:creationId xmlns:a16="http://schemas.microsoft.com/office/drawing/2014/main" id="{0D80A558-0F1C-4B1A-9F40-42F0580C0E66}"/>
                </a:ext>
              </a:extLst>
            </p:cNvPr>
            <p:cNvSpPr txBox="1"/>
            <p:nvPr/>
          </p:nvSpPr>
          <p:spPr>
            <a:xfrm>
              <a:off x="2869034" y="5133884"/>
              <a:ext cx="1124126" cy="646331"/>
            </a:xfrm>
            <a:prstGeom prst="rect">
              <a:avLst/>
            </a:prstGeom>
            <a:noFill/>
          </p:spPr>
          <p:txBody>
            <a:bodyPr wrap="square" rtlCol="0">
              <a:spAutoFit/>
            </a:bodyPr>
            <a:lstStyle/>
            <a:p>
              <a:pPr algn="ctr"/>
              <a:r>
                <a:rPr lang="en-CA" b="1">
                  <a:solidFill>
                    <a:schemeClr val="accent2">
                      <a:lumMod val="50000"/>
                    </a:schemeClr>
                  </a:solidFill>
                </a:rPr>
                <a:t>Node 4</a:t>
              </a:r>
            </a:p>
            <a:p>
              <a:pPr algn="ctr"/>
              <a:r>
                <a:rPr lang="en-CA" b="1">
                  <a:solidFill>
                    <a:schemeClr val="accent2">
                      <a:lumMod val="50000"/>
                    </a:schemeClr>
                  </a:solidFill>
                </a:rPr>
                <a:t>Memory</a:t>
              </a:r>
            </a:p>
          </p:txBody>
        </p:sp>
      </p:grpSp>
      <p:grpSp>
        <p:nvGrpSpPr>
          <p:cNvPr id="58" name="Group 57">
            <a:extLst>
              <a:ext uri="{FF2B5EF4-FFF2-40B4-BE49-F238E27FC236}">
                <a16:creationId xmlns:a16="http://schemas.microsoft.com/office/drawing/2014/main" id="{4C3109C5-1A54-416C-8BF7-A04979983AEA}"/>
              </a:ext>
            </a:extLst>
          </p:cNvPr>
          <p:cNvGrpSpPr/>
          <p:nvPr/>
        </p:nvGrpSpPr>
        <p:grpSpPr>
          <a:xfrm>
            <a:off x="6981521" y="2304004"/>
            <a:ext cx="707010" cy="3073478"/>
            <a:chOff x="4269982" y="2584420"/>
            <a:chExt cx="707010" cy="3073478"/>
          </a:xfrm>
        </p:grpSpPr>
        <p:sp>
          <p:nvSpPr>
            <p:cNvPr id="54" name="Arrow: Notched Right 53">
              <a:extLst>
                <a:ext uri="{FF2B5EF4-FFF2-40B4-BE49-F238E27FC236}">
                  <a16:creationId xmlns:a16="http://schemas.microsoft.com/office/drawing/2014/main" id="{CDA78B84-0720-4CCD-B8B5-A652F2421758}"/>
                </a:ext>
              </a:extLst>
            </p:cNvPr>
            <p:cNvSpPr/>
            <p:nvPr/>
          </p:nvSpPr>
          <p:spPr>
            <a:xfrm>
              <a:off x="4269982" y="258442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Arrow: Notched Right 54">
              <a:extLst>
                <a:ext uri="{FF2B5EF4-FFF2-40B4-BE49-F238E27FC236}">
                  <a16:creationId xmlns:a16="http://schemas.microsoft.com/office/drawing/2014/main" id="{0A31B926-0725-48EC-A946-906519054575}"/>
                </a:ext>
              </a:extLst>
            </p:cNvPr>
            <p:cNvSpPr/>
            <p:nvPr/>
          </p:nvSpPr>
          <p:spPr>
            <a:xfrm>
              <a:off x="4269982" y="348857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Arrow: Notched Right 55">
              <a:extLst>
                <a:ext uri="{FF2B5EF4-FFF2-40B4-BE49-F238E27FC236}">
                  <a16:creationId xmlns:a16="http://schemas.microsoft.com/office/drawing/2014/main" id="{E276BACF-0B0C-4C6B-A6ED-57426777A50D}"/>
                </a:ext>
              </a:extLst>
            </p:cNvPr>
            <p:cNvSpPr/>
            <p:nvPr/>
          </p:nvSpPr>
          <p:spPr>
            <a:xfrm>
              <a:off x="4269982" y="4361054"/>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Arrow: Notched Right 56">
              <a:extLst>
                <a:ext uri="{FF2B5EF4-FFF2-40B4-BE49-F238E27FC236}">
                  <a16:creationId xmlns:a16="http://schemas.microsoft.com/office/drawing/2014/main" id="{70FB0E29-FED9-4F52-91A8-0E8B33202F33}"/>
                </a:ext>
              </a:extLst>
            </p:cNvPr>
            <p:cNvSpPr/>
            <p:nvPr/>
          </p:nvSpPr>
          <p:spPr>
            <a:xfrm>
              <a:off x="4269982" y="5255559"/>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59" name="TextBox 58">
            <a:extLst>
              <a:ext uri="{FF2B5EF4-FFF2-40B4-BE49-F238E27FC236}">
                <a16:creationId xmlns:a16="http://schemas.microsoft.com/office/drawing/2014/main" id="{BDB232A1-E764-41CC-A84D-470ED54A3FE2}"/>
              </a:ext>
            </a:extLst>
          </p:cNvPr>
          <p:cNvSpPr txBox="1"/>
          <p:nvPr/>
        </p:nvSpPr>
        <p:spPr>
          <a:xfrm>
            <a:off x="2041923" y="6440636"/>
            <a:ext cx="1313353" cy="369332"/>
          </a:xfrm>
          <a:prstGeom prst="rect">
            <a:avLst/>
          </a:prstGeom>
          <a:noFill/>
        </p:spPr>
        <p:txBody>
          <a:bodyPr wrap="square" rtlCol="0">
            <a:spAutoFit/>
          </a:bodyPr>
          <a:lstStyle/>
          <a:p>
            <a:r>
              <a:rPr lang="en-CA" b="1">
                <a:solidFill>
                  <a:srgbClr val="002060"/>
                </a:solidFill>
              </a:rPr>
              <a:t>Persistence</a:t>
            </a:r>
          </a:p>
        </p:txBody>
      </p:sp>
      <p:sp>
        <p:nvSpPr>
          <p:cNvPr id="60" name="TextBox 59">
            <a:extLst>
              <a:ext uri="{FF2B5EF4-FFF2-40B4-BE49-F238E27FC236}">
                <a16:creationId xmlns:a16="http://schemas.microsoft.com/office/drawing/2014/main" id="{FB4570BD-6748-413B-BA96-BDB1F156ED94}"/>
              </a:ext>
            </a:extLst>
          </p:cNvPr>
          <p:cNvSpPr txBox="1"/>
          <p:nvPr/>
        </p:nvSpPr>
        <p:spPr>
          <a:xfrm>
            <a:off x="6550699" y="6075167"/>
            <a:ext cx="1568654" cy="369332"/>
          </a:xfrm>
          <a:prstGeom prst="rect">
            <a:avLst/>
          </a:prstGeom>
          <a:noFill/>
        </p:spPr>
        <p:txBody>
          <a:bodyPr wrap="square" rtlCol="0">
            <a:spAutoFit/>
          </a:bodyPr>
          <a:lstStyle/>
          <a:p>
            <a:r>
              <a:rPr lang="en-CA" b="1">
                <a:solidFill>
                  <a:srgbClr val="002060"/>
                </a:solidFill>
              </a:rPr>
              <a:t>Task Execution</a:t>
            </a:r>
          </a:p>
        </p:txBody>
      </p:sp>
      <p:grpSp>
        <p:nvGrpSpPr>
          <p:cNvPr id="63" name="Group 62">
            <a:extLst>
              <a:ext uri="{FF2B5EF4-FFF2-40B4-BE49-F238E27FC236}">
                <a16:creationId xmlns:a16="http://schemas.microsoft.com/office/drawing/2014/main" id="{E064CA00-6806-441A-983F-89F5BE0D1436}"/>
              </a:ext>
            </a:extLst>
          </p:cNvPr>
          <p:cNvGrpSpPr/>
          <p:nvPr/>
        </p:nvGrpSpPr>
        <p:grpSpPr>
          <a:xfrm>
            <a:off x="7925400" y="2051724"/>
            <a:ext cx="1392572" cy="3548544"/>
            <a:chOff x="2734811" y="2332140"/>
            <a:chExt cx="1392572" cy="3548544"/>
          </a:xfrm>
        </p:grpSpPr>
        <p:sp>
          <p:nvSpPr>
            <p:cNvPr id="64" name="Rectangle 63">
              <a:extLst>
                <a:ext uri="{FF2B5EF4-FFF2-40B4-BE49-F238E27FC236}">
                  <a16:creationId xmlns:a16="http://schemas.microsoft.com/office/drawing/2014/main" id="{F84AFC84-EA69-492F-9D03-9AD2AD7F7131}"/>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5" name="Group 64">
              <a:extLst>
                <a:ext uri="{FF2B5EF4-FFF2-40B4-BE49-F238E27FC236}">
                  <a16:creationId xmlns:a16="http://schemas.microsoft.com/office/drawing/2014/main" id="{876B64D2-D8C4-4FBE-9691-C22084F30FC2}"/>
                </a:ext>
              </a:extLst>
            </p:cNvPr>
            <p:cNvGrpSpPr/>
            <p:nvPr/>
          </p:nvGrpSpPr>
          <p:grpSpPr>
            <a:xfrm>
              <a:off x="2810300" y="2449728"/>
              <a:ext cx="1258349" cy="659028"/>
              <a:chOff x="2810312" y="2332139"/>
              <a:chExt cx="1258349" cy="659028"/>
            </a:xfrm>
          </p:grpSpPr>
          <p:sp>
            <p:nvSpPr>
              <p:cNvPr id="72" name="Rectangle 71">
                <a:extLst>
                  <a:ext uri="{FF2B5EF4-FFF2-40B4-BE49-F238E27FC236}">
                    <a16:creationId xmlns:a16="http://schemas.microsoft.com/office/drawing/2014/main" id="{55297096-8F1A-44D3-9321-942450C9E9F4}"/>
                  </a:ext>
                </a:extLst>
              </p:cNvPr>
              <p:cNvSpPr/>
              <p:nvPr/>
            </p:nvSpPr>
            <p:spPr>
              <a:xfrm>
                <a:off x="2810312" y="2332139"/>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TextBox 72">
                <a:extLst>
                  <a:ext uri="{FF2B5EF4-FFF2-40B4-BE49-F238E27FC236}">
                    <a16:creationId xmlns:a16="http://schemas.microsoft.com/office/drawing/2014/main" id="{3DB897F4-E7FE-4D90-8C8F-EB7ABBC5F451}"/>
                  </a:ext>
                </a:extLst>
              </p:cNvPr>
              <p:cNvSpPr txBox="1"/>
              <p:nvPr/>
            </p:nvSpPr>
            <p:spPr>
              <a:xfrm>
                <a:off x="2877422" y="2344836"/>
                <a:ext cx="1124126" cy="646331"/>
              </a:xfrm>
              <a:prstGeom prst="rect">
                <a:avLst/>
              </a:prstGeom>
              <a:noFill/>
            </p:spPr>
            <p:txBody>
              <a:bodyPr wrap="square" rtlCol="0">
                <a:spAutoFit/>
              </a:bodyPr>
              <a:lstStyle/>
              <a:p>
                <a:pPr algn="ctr"/>
                <a:r>
                  <a:rPr lang="en-CA" b="1">
                    <a:solidFill>
                      <a:srgbClr val="002060"/>
                    </a:solidFill>
                  </a:rPr>
                  <a:t>Node 1</a:t>
                </a:r>
              </a:p>
              <a:p>
                <a:pPr algn="ctr"/>
                <a:r>
                  <a:rPr lang="en-CA" b="1">
                    <a:solidFill>
                      <a:srgbClr val="002060"/>
                    </a:solidFill>
                  </a:rPr>
                  <a:t>Result</a:t>
                </a:r>
              </a:p>
            </p:txBody>
          </p:sp>
        </p:grpSp>
        <p:sp>
          <p:nvSpPr>
            <p:cNvPr id="66" name="Rectangle 65">
              <a:extLst>
                <a:ext uri="{FF2B5EF4-FFF2-40B4-BE49-F238E27FC236}">
                  <a16:creationId xmlns:a16="http://schemas.microsoft.com/office/drawing/2014/main" id="{0C6713A6-9C9C-405D-B337-AD63485710AE}"/>
                </a:ext>
              </a:extLst>
            </p:cNvPr>
            <p:cNvSpPr/>
            <p:nvPr/>
          </p:nvSpPr>
          <p:spPr>
            <a:xfrm>
              <a:off x="2810306" y="334423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Rectangle 66">
              <a:extLst>
                <a:ext uri="{FF2B5EF4-FFF2-40B4-BE49-F238E27FC236}">
                  <a16:creationId xmlns:a16="http://schemas.microsoft.com/office/drawing/2014/main" id="{7012D7DF-BC18-486D-A08E-A53C42F40EE4}"/>
                </a:ext>
              </a:extLst>
            </p:cNvPr>
            <p:cNvSpPr/>
            <p:nvPr/>
          </p:nvSpPr>
          <p:spPr>
            <a:xfrm>
              <a:off x="2810300" y="513324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Rectangle 67">
              <a:extLst>
                <a:ext uri="{FF2B5EF4-FFF2-40B4-BE49-F238E27FC236}">
                  <a16:creationId xmlns:a16="http://schemas.microsoft.com/office/drawing/2014/main" id="{8541914E-0747-4645-8156-226ECF91BEBE}"/>
                </a:ext>
              </a:extLst>
            </p:cNvPr>
            <p:cNvSpPr/>
            <p:nvPr/>
          </p:nvSpPr>
          <p:spPr>
            <a:xfrm>
              <a:off x="2810302" y="4238738"/>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TextBox 68">
              <a:extLst>
                <a:ext uri="{FF2B5EF4-FFF2-40B4-BE49-F238E27FC236}">
                  <a16:creationId xmlns:a16="http://schemas.microsoft.com/office/drawing/2014/main" id="{45B35257-5C94-4E74-B45A-8DEF0576A038}"/>
                </a:ext>
              </a:extLst>
            </p:cNvPr>
            <p:cNvSpPr txBox="1"/>
            <p:nvPr/>
          </p:nvSpPr>
          <p:spPr>
            <a:xfrm>
              <a:off x="2869034" y="3366575"/>
              <a:ext cx="1124126" cy="646331"/>
            </a:xfrm>
            <a:prstGeom prst="rect">
              <a:avLst/>
            </a:prstGeom>
            <a:noFill/>
          </p:spPr>
          <p:txBody>
            <a:bodyPr wrap="square" rtlCol="0">
              <a:spAutoFit/>
            </a:bodyPr>
            <a:lstStyle/>
            <a:p>
              <a:pPr algn="ctr"/>
              <a:r>
                <a:rPr lang="en-CA" b="1">
                  <a:solidFill>
                    <a:srgbClr val="002060"/>
                  </a:solidFill>
                </a:rPr>
                <a:t>Node 2</a:t>
              </a:r>
            </a:p>
            <a:p>
              <a:pPr algn="ctr"/>
              <a:r>
                <a:rPr lang="en-CA" b="1">
                  <a:solidFill>
                    <a:srgbClr val="002060"/>
                  </a:solidFill>
                </a:rPr>
                <a:t>Result</a:t>
              </a:r>
            </a:p>
          </p:txBody>
        </p:sp>
        <p:sp>
          <p:nvSpPr>
            <p:cNvPr id="70" name="TextBox 69">
              <a:extLst>
                <a:ext uri="{FF2B5EF4-FFF2-40B4-BE49-F238E27FC236}">
                  <a16:creationId xmlns:a16="http://schemas.microsoft.com/office/drawing/2014/main" id="{F7393AAE-4794-418F-812C-EC920E58C4B1}"/>
                </a:ext>
              </a:extLst>
            </p:cNvPr>
            <p:cNvSpPr txBox="1"/>
            <p:nvPr/>
          </p:nvSpPr>
          <p:spPr>
            <a:xfrm>
              <a:off x="2877410" y="4215602"/>
              <a:ext cx="1124126" cy="646331"/>
            </a:xfrm>
            <a:prstGeom prst="rect">
              <a:avLst/>
            </a:prstGeom>
            <a:noFill/>
          </p:spPr>
          <p:txBody>
            <a:bodyPr wrap="square" rtlCol="0">
              <a:spAutoFit/>
            </a:bodyPr>
            <a:lstStyle/>
            <a:p>
              <a:pPr algn="ctr"/>
              <a:r>
                <a:rPr lang="en-CA" b="1">
                  <a:solidFill>
                    <a:srgbClr val="002060"/>
                  </a:solidFill>
                </a:rPr>
                <a:t>Node 3</a:t>
              </a:r>
            </a:p>
            <a:p>
              <a:pPr algn="ctr"/>
              <a:r>
                <a:rPr lang="en-CA" b="1">
                  <a:solidFill>
                    <a:srgbClr val="002060"/>
                  </a:solidFill>
                </a:rPr>
                <a:t>Result</a:t>
              </a:r>
            </a:p>
          </p:txBody>
        </p:sp>
        <p:sp>
          <p:nvSpPr>
            <p:cNvPr id="71" name="TextBox 70">
              <a:extLst>
                <a:ext uri="{FF2B5EF4-FFF2-40B4-BE49-F238E27FC236}">
                  <a16:creationId xmlns:a16="http://schemas.microsoft.com/office/drawing/2014/main" id="{4F569DB2-83C6-45EE-8337-717E12C5902E}"/>
                </a:ext>
              </a:extLst>
            </p:cNvPr>
            <p:cNvSpPr txBox="1"/>
            <p:nvPr/>
          </p:nvSpPr>
          <p:spPr>
            <a:xfrm>
              <a:off x="2869034" y="5133884"/>
              <a:ext cx="1124126" cy="646331"/>
            </a:xfrm>
            <a:prstGeom prst="rect">
              <a:avLst/>
            </a:prstGeom>
            <a:noFill/>
          </p:spPr>
          <p:txBody>
            <a:bodyPr wrap="square" rtlCol="0">
              <a:spAutoFit/>
            </a:bodyPr>
            <a:lstStyle/>
            <a:p>
              <a:pPr algn="ctr"/>
              <a:r>
                <a:rPr lang="en-CA" b="1">
                  <a:solidFill>
                    <a:srgbClr val="002060"/>
                  </a:solidFill>
                </a:rPr>
                <a:t>Node 4</a:t>
              </a:r>
            </a:p>
            <a:p>
              <a:pPr algn="ctr"/>
              <a:r>
                <a:rPr lang="en-CA" b="1">
                  <a:solidFill>
                    <a:srgbClr val="002060"/>
                  </a:solidFill>
                </a:rPr>
                <a:t>Result</a:t>
              </a:r>
            </a:p>
          </p:txBody>
        </p:sp>
      </p:grpSp>
      <p:sp>
        <p:nvSpPr>
          <p:cNvPr id="74" name="Left Brace 73">
            <a:extLst>
              <a:ext uri="{FF2B5EF4-FFF2-40B4-BE49-F238E27FC236}">
                <a16:creationId xmlns:a16="http://schemas.microsoft.com/office/drawing/2014/main" id="{916AA84C-EBB5-4C0C-A8B5-2C75EC7A572B}"/>
              </a:ext>
            </a:extLst>
          </p:cNvPr>
          <p:cNvSpPr/>
          <p:nvPr/>
        </p:nvSpPr>
        <p:spPr>
          <a:xfrm rot="10800000">
            <a:off x="9554841" y="2051722"/>
            <a:ext cx="545393" cy="3607267"/>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5" name="TextBox 74">
            <a:extLst>
              <a:ext uri="{FF2B5EF4-FFF2-40B4-BE49-F238E27FC236}">
                <a16:creationId xmlns:a16="http://schemas.microsoft.com/office/drawing/2014/main" id="{7691EA07-90CD-42FD-A128-49B1CEC49426}"/>
              </a:ext>
            </a:extLst>
          </p:cNvPr>
          <p:cNvSpPr txBox="1"/>
          <p:nvPr/>
        </p:nvSpPr>
        <p:spPr>
          <a:xfrm>
            <a:off x="8929815" y="6081847"/>
            <a:ext cx="1568654" cy="369332"/>
          </a:xfrm>
          <a:prstGeom prst="rect">
            <a:avLst/>
          </a:prstGeom>
          <a:noFill/>
        </p:spPr>
        <p:txBody>
          <a:bodyPr wrap="square" rtlCol="0">
            <a:spAutoFit/>
          </a:bodyPr>
          <a:lstStyle/>
          <a:p>
            <a:r>
              <a:rPr lang="en-CA" b="1">
                <a:solidFill>
                  <a:srgbClr val="002060"/>
                </a:solidFill>
              </a:rPr>
              <a:t>Return Result</a:t>
            </a:r>
          </a:p>
        </p:txBody>
      </p:sp>
      <p:grpSp>
        <p:nvGrpSpPr>
          <p:cNvPr id="77" name="Group 76">
            <a:extLst>
              <a:ext uri="{FF2B5EF4-FFF2-40B4-BE49-F238E27FC236}">
                <a16:creationId xmlns:a16="http://schemas.microsoft.com/office/drawing/2014/main" id="{17198E94-49D8-4264-9744-51B9956D784C}"/>
              </a:ext>
            </a:extLst>
          </p:cNvPr>
          <p:cNvGrpSpPr/>
          <p:nvPr/>
        </p:nvGrpSpPr>
        <p:grpSpPr>
          <a:xfrm>
            <a:off x="10337102" y="2022901"/>
            <a:ext cx="889233" cy="3607267"/>
            <a:chOff x="922789" y="2332139"/>
            <a:chExt cx="889233" cy="3607267"/>
          </a:xfrm>
        </p:grpSpPr>
        <p:sp>
          <p:nvSpPr>
            <p:cNvPr id="78" name="Rectangle 77">
              <a:extLst>
                <a:ext uri="{FF2B5EF4-FFF2-40B4-BE49-F238E27FC236}">
                  <a16:creationId xmlns:a16="http://schemas.microsoft.com/office/drawing/2014/main" id="{372269D7-DFC3-4719-BBFF-E0C1FF06A382}"/>
                </a:ext>
              </a:extLst>
            </p:cNvPr>
            <p:cNvSpPr/>
            <p:nvPr/>
          </p:nvSpPr>
          <p:spPr>
            <a:xfrm>
              <a:off x="922789" y="2332139"/>
              <a:ext cx="889233" cy="3607267"/>
            </a:xfrm>
            <a:prstGeom prst="rect">
              <a:avLst/>
            </a:prstGeom>
            <a:solidFill>
              <a:schemeClr val="accent1">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TextBox 78">
              <a:extLst>
                <a:ext uri="{FF2B5EF4-FFF2-40B4-BE49-F238E27FC236}">
                  <a16:creationId xmlns:a16="http://schemas.microsoft.com/office/drawing/2014/main" id="{B4603B53-66A8-48ED-873F-9F69C81A4462}"/>
                </a:ext>
              </a:extLst>
            </p:cNvPr>
            <p:cNvSpPr txBox="1"/>
            <p:nvPr/>
          </p:nvSpPr>
          <p:spPr>
            <a:xfrm rot="16200000">
              <a:off x="210744" y="3812607"/>
              <a:ext cx="2313322" cy="646331"/>
            </a:xfrm>
            <a:prstGeom prst="rect">
              <a:avLst/>
            </a:prstGeom>
            <a:noFill/>
          </p:spPr>
          <p:txBody>
            <a:bodyPr wrap="square" rtlCol="0">
              <a:spAutoFit/>
            </a:bodyPr>
            <a:lstStyle/>
            <a:p>
              <a:pPr algn="ctr"/>
              <a:r>
                <a:rPr lang="en-CA" b="1">
                  <a:solidFill>
                    <a:srgbClr val="002060"/>
                  </a:solidFill>
                </a:rPr>
                <a:t>Collect &amp; Write Back to Disk</a:t>
              </a:r>
            </a:p>
          </p:txBody>
        </p:sp>
      </p:grpSp>
      <p:sp>
        <p:nvSpPr>
          <p:cNvPr id="80" name="Arrow: Right 79">
            <a:extLst>
              <a:ext uri="{FF2B5EF4-FFF2-40B4-BE49-F238E27FC236}">
                <a16:creationId xmlns:a16="http://schemas.microsoft.com/office/drawing/2014/main" id="{9D9B005D-4E41-419C-AB77-CD41B7153681}"/>
              </a:ext>
            </a:extLst>
          </p:cNvPr>
          <p:cNvSpPr/>
          <p:nvPr/>
        </p:nvSpPr>
        <p:spPr>
          <a:xfrm>
            <a:off x="2468614" y="2311654"/>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1" name="Arrow: Right 80">
            <a:extLst>
              <a:ext uri="{FF2B5EF4-FFF2-40B4-BE49-F238E27FC236}">
                <a16:creationId xmlns:a16="http://schemas.microsoft.com/office/drawing/2014/main" id="{10696D56-21D2-4C2E-A8CE-2D7AF80106C8}"/>
              </a:ext>
            </a:extLst>
          </p:cNvPr>
          <p:cNvSpPr/>
          <p:nvPr/>
        </p:nvSpPr>
        <p:spPr>
          <a:xfrm>
            <a:off x="2468614" y="32114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Arrow: Right 81">
            <a:extLst>
              <a:ext uri="{FF2B5EF4-FFF2-40B4-BE49-F238E27FC236}">
                <a16:creationId xmlns:a16="http://schemas.microsoft.com/office/drawing/2014/main" id="{BDDE798E-3C4C-48AA-BD41-5BDB91C9D2EC}"/>
              </a:ext>
            </a:extLst>
          </p:cNvPr>
          <p:cNvSpPr/>
          <p:nvPr/>
        </p:nvSpPr>
        <p:spPr>
          <a:xfrm>
            <a:off x="2467903" y="40794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3" name="Arrow: Right 82">
            <a:extLst>
              <a:ext uri="{FF2B5EF4-FFF2-40B4-BE49-F238E27FC236}">
                <a16:creationId xmlns:a16="http://schemas.microsoft.com/office/drawing/2014/main" id="{5E0B16E8-32A9-4C4C-9F25-E838FEC045CA}"/>
              </a:ext>
            </a:extLst>
          </p:cNvPr>
          <p:cNvSpPr/>
          <p:nvPr/>
        </p:nvSpPr>
        <p:spPr>
          <a:xfrm>
            <a:off x="2465806" y="4982791"/>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4" name="Rectangle 83">
            <a:extLst>
              <a:ext uri="{FF2B5EF4-FFF2-40B4-BE49-F238E27FC236}">
                <a16:creationId xmlns:a16="http://schemas.microsoft.com/office/drawing/2014/main" id="{47D8F935-F2EA-43BD-B5AF-614BFCB04A0A}"/>
              </a:ext>
            </a:extLst>
          </p:cNvPr>
          <p:cNvSpPr/>
          <p:nvPr/>
        </p:nvSpPr>
        <p:spPr>
          <a:xfrm>
            <a:off x="3089363" y="2051721"/>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85" name="Group 84">
            <a:extLst>
              <a:ext uri="{FF2B5EF4-FFF2-40B4-BE49-F238E27FC236}">
                <a16:creationId xmlns:a16="http://schemas.microsoft.com/office/drawing/2014/main" id="{784698C1-C2DE-44E0-A376-0E2C33023EBD}"/>
              </a:ext>
            </a:extLst>
          </p:cNvPr>
          <p:cNvGrpSpPr/>
          <p:nvPr/>
        </p:nvGrpSpPr>
        <p:grpSpPr>
          <a:xfrm>
            <a:off x="3164852" y="2169309"/>
            <a:ext cx="1258349" cy="659028"/>
            <a:chOff x="2810312" y="2332139"/>
            <a:chExt cx="1258349" cy="659028"/>
          </a:xfrm>
        </p:grpSpPr>
        <p:sp>
          <p:nvSpPr>
            <p:cNvPr id="86" name="Rectangle 85">
              <a:extLst>
                <a:ext uri="{FF2B5EF4-FFF2-40B4-BE49-F238E27FC236}">
                  <a16:creationId xmlns:a16="http://schemas.microsoft.com/office/drawing/2014/main" id="{106CB10B-75CE-4D6C-A3F5-F39FCC03D50B}"/>
                </a:ext>
              </a:extLst>
            </p:cNvPr>
            <p:cNvSpPr/>
            <p:nvPr/>
          </p:nvSpPr>
          <p:spPr>
            <a:xfrm>
              <a:off x="2810312" y="2332139"/>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87" name="TextBox 86">
              <a:extLst>
                <a:ext uri="{FF2B5EF4-FFF2-40B4-BE49-F238E27FC236}">
                  <a16:creationId xmlns:a16="http://schemas.microsoft.com/office/drawing/2014/main" id="{3DC5A831-1AB5-4A45-89A5-55B0FDB6E858}"/>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6">
                      <a:lumMod val="50000"/>
                    </a:schemeClr>
                  </a:solidFill>
                </a:rPr>
                <a:t>Node 1</a:t>
              </a:r>
            </a:p>
            <a:p>
              <a:pPr algn="ctr"/>
              <a:r>
                <a:rPr lang="en-CA" b="1">
                  <a:solidFill>
                    <a:schemeClr val="accent6">
                      <a:lumMod val="50000"/>
                    </a:schemeClr>
                  </a:solidFill>
                </a:rPr>
                <a:t>Memory</a:t>
              </a:r>
            </a:p>
          </p:txBody>
        </p:sp>
      </p:grpSp>
      <p:sp>
        <p:nvSpPr>
          <p:cNvPr id="88" name="Rectangle 87">
            <a:extLst>
              <a:ext uri="{FF2B5EF4-FFF2-40B4-BE49-F238E27FC236}">
                <a16:creationId xmlns:a16="http://schemas.microsoft.com/office/drawing/2014/main" id="{6EA5DBD0-05B0-4AB4-B3DB-DF7609A8F288}"/>
              </a:ext>
            </a:extLst>
          </p:cNvPr>
          <p:cNvSpPr/>
          <p:nvPr/>
        </p:nvSpPr>
        <p:spPr>
          <a:xfrm>
            <a:off x="3164858" y="3063814"/>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89" name="Rectangle 88">
            <a:extLst>
              <a:ext uri="{FF2B5EF4-FFF2-40B4-BE49-F238E27FC236}">
                <a16:creationId xmlns:a16="http://schemas.microsoft.com/office/drawing/2014/main" id="{3787E786-172E-4C05-9A98-8F5DF54B4B8D}"/>
              </a:ext>
            </a:extLst>
          </p:cNvPr>
          <p:cNvSpPr/>
          <p:nvPr/>
        </p:nvSpPr>
        <p:spPr>
          <a:xfrm>
            <a:off x="3164852" y="4852824"/>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90" name="Rectangle 89">
            <a:extLst>
              <a:ext uri="{FF2B5EF4-FFF2-40B4-BE49-F238E27FC236}">
                <a16:creationId xmlns:a16="http://schemas.microsoft.com/office/drawing/2014/main" id="{E5C7FF3E-5366-4779-8E7E-ED558B706E1D}"/>
              </a:ext>
            </a:extLst>
          </p:cNvPr>
          <p:cNvSpPr/>
          <p:nvPr/>
        </p:nvSpPr>
        <p:spPr>
          <a:xfrm>
            <a:off x="3164854" y="3958319"/>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91" name="TextBox 90">
            <a:extLst>
              <a:ext uri="{FF2B5EF4-FFF2-40B4-BE49-F238E27FC236}">
                <a16:creationId xmlns:a16="http://schemas.microsoft.com/office/drawing/2014/main" id="{FC180CCE-043F-4543-896C-3222F56DA4E4}"/>
              </a:ext>
            </a:extLst>
          </p:cNvPr>
          <p:cNvSpPr txBox="1"/>
          <p:nvPr/>
        </p:nvSpPr>
        <p:spPr>
          <a:xfrm>
            <a:off x="3223586" y="3086156"/>
            <a:ext cx="1124126" cy="646331"/>
          </a:xfrm>
          <a:prstGeom prst="rect">
            <a:avLst/>
          </a:prstGeom>
          <a:noFill/>
        </p:spPr>
        <p:txBody>
          <a:bodyPr wrap="square" rtlCol="0">
            <a:spAutoFit/>
          </a:bodyPr>
          <a:lstStyle/>
          <a:p>
            <a:pPr algn="ctr"/>
            <a:r>
              <a:rPr lang="en-CA" b="1">
                <a:solidFill>
                  <a:schemeClr val="accent6">
                    <a:lumMod val="50000"/>
                  </a:schemeClr>
                </a:solidFill>
              </a:rPr>
              <a:t>Node 2</a:t>
            </a:r>
          </a:p>
          <a:p>
            <a:pPr algn="ctr"/>
            <a:r>
              <a:rPr lang="en-CA" b="1">
                <a:solidFill>
                  <a:schemeClr val="accent6">
                    <a:lumMod val="50000"/>
                  </a:schemeClr>
                </a:solidFill>
              </a:rPr>
              <a:t>Memory</a:t>
            </a:r>
          </a:p>
        </p:txBody>
      </p:sp>
      <p:sp>
        <p:nvSpPr>
          <p:cNvPr id="92" name="TextBox 91">
            <a:extLst>
              <a:ext uri="{FF2B5EF4-FFF2-40B4-BE49-F238E27FC236}">
                <a16:creationId xmlns:a16="http://schemas.microsoft.com/office/drawing/2014/main" id="{72DCDA35-D7DD-4636-8B3B-1E5AB7A533A0}"/>
              </a:ext>
            </a:extLst>
          </p:cNvPr>
          <p:cNvSpPr txBox="1"/>
          <p:nvPr/>
        </p:nvSpPr>
        <p:spPr>
          <a:xfrm>
            <a:off x="3231962" y="3935183"/>
            <a:ext cx="1124126" cy="646331"/>
          </a:xfrm>
          <a:prstGeom prst="rect">
            <a:avLst/>
          </a:prstGeom>
          <a:noFill/>
        </p:spPr>
        <p:txBody>
          <a:bodyPr wrap="square" rtlCol="0">
            <a:spAutoFit/>
          </a:bodyPr>
          <a:lstStyle/>
          <a:p>
            <a:pPr algn="ctr"/>
            <a:r>
              <a:rPr lang="en-CA" b="1">
                <a:solidFill>
                  <a:schemeClr val="accent6">
                    <a:lumMod val="50000"/>
                  </a:schemeClr>
                </a:solidFill>
              </a:rPr>
              <a:t>Node 3</a:t>
            </a:r>
          </a:p>
          <a:p>
            <a:pPr algn="ctr"/>
            <a:r>
              <a:rPr lang="en-CA" b="1">
                <a:solidFill>
                  <a:schemeClr val="accent6">
                    <a:lumMod val="50000"/>
                  </a:schemeClr>
                </a:solidFill>
              </a:rPr>
              <a:t>Memory</a:t>
            </a:r>
          </a:p>
        </p:txBody>
      </p:sp>
      <p:sp>
        <p:nvSpPr>
          <p:cNvPr id="93" name="TextBox 92">
            <a:extLst>
              <a:ext uri="{FF2B5EF4-FFF2-40B4-BE49-F238E27FC236}">
                <a16:creationId xmlns:a16="http://schemas.microsoft.com/office/drawing/2014/main" id="{DFBD5BE6-15B9-4621-AA13-203FACED9C3B}"/>
              </a:ext>
            </a:extLst>
          </p:cNvPr>
          <p:cNvSpPr txBox="1"/>
          <p:nvPr/>
        </p:nvSpPr>
        <p:spPr>
          <a:xfrm>
            <a:off x="3223586" y="4853465"/>
            <a:ext cx="1124126" cy="646331"/>
          </a:xfrm>
          <a:prstGeom prst="rect">
            <a:avLst/>
          </a:prstGeom>
          <a:noFill/>
        </p:spPr>
        <p:txBody>
          <a:bodyPr wrap="square" rtlCol="0">
            <a:spAutoFit/>
          </a:bodyPr>
          <a:lstStyle/>
          <a:p>
            <a:pPr algn="ctr"/>
            <a:r>
              <a:rPr lang="en-CA" b="1">
                <a:solidFill>
                  <a:schemeClr val="accent6">
                    <a:lumMod val="50000"/>
                  </a:schemeClr>
                </a:solidFill>
              </a:rPr>
              <a:t>Node 4</a:t>
            </a:r>
          </a:p>
          <a:p>
            <a:pPr algn="ctr"/>
            <a:r>
              <a:rPr lang="en-CA" b="1">
                <a:solidFill>
                  <a:schemeClr val="accent6">
                    <a:lumMod val="50000"/>
                  </a:schemeClr>
                </a:solidFill>
              </a:rPr>
              <a:t>Memory</a:t>
            </a:r>
          </a:p>
        </p:txBody>
      </p:sp>
      <p:grpSp>
        <p:nvGrpSpPr>
          <p:cNvPr id="4" name="Group 3">
            <a:extLst>
              <a:ext uri="{FF2B5EF4-FFF2-40B4-BE49-F238E27FC236}">
                <a16:creationId xmlns:a16="http://schemas.microsoft.com/office/drawing/2014/main" id="{7AD8D355-5945-4DEF-A715-15F8556BDDFA}"/>
              </a:ext>
            </a:extLst>
          </p:cNvPr>
          <p:cNvGrpSpPr/>
          <p:nvPr/>
        </p:nvGrpSpPr>
        <p:grpSpPr>
          <a:xfrm>
            <a:off x="4643612" y="2051721"/>
            <a:ext cx="2016129" cy="3548544"/>
            <a:chOff x="2835988" y="2204121"/>
            <a:chExt cx="2016129" cy="3548544"/>
          </a:xfrm>
        </p:grpSpPr>
        <p:sp>
          <p:nvSpPr>
            <p:cNvPr id="108" name="Arrow: Right 107">
              <a:extLst>
                <a:ext uri="{FF2B5EF4-FFF2-40B4-BE49-F238E27FC236}">
                  <a16:creationId xmlns:a16="http://schemas.microsoft.com/office/drawing/2014/main" id="{ECBB0E1A-7842-4B3B-B913-36CD28BFE476}"/>
                </a:ext>
              </a:extLst>
            </p:cNvPr>
            <p:cNvSpPr/>
            <p:nvPr/>
          </p:nvSpPr>
          <p:spPr>
            <a:xfrm>
              <a:off x="2838796" y="2464054"/>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9" name="Arrow: Right 108">
              <a:extLst>
                <a:ext uri="{FF2B5EF4-FFF2-40B4-BE49-F238E27FC236}">
                  <a16:creationId xmlns:a16="http://schemas.microsoft.com/office/drawing/2014/main" id="{60253668-938E-432D-B41F-D0345AE9443B}"/>
                </a:ext>
              </a:extLst>
            </p:cNvPr>
            <p:cNvSpPr/>
            <p:nvPr/>
          </p:nvSpPr>
          <p:spPr>
            <a:xfrm>
              <a:off x="2838796" y="33638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0" name="Arrow: Right 109">
              <a:extLst>
                <a:ext uri="{FF2B5EF4-FFF2-40B4-BE49-F238E27FC236}">
                  <a16:creationId xmlns:a16="http://schemas.microsoft.com/office/drawing/2014/main" id="{1CDBE579-5C5C-4F40-B351-25C7056765B5}"/>
                </a:ext>
              </a:extLst>
            </p:cNvPr>
            <p:cNvSpPr/>
            <p:nvPr/>
          </p:nvSpPr>
          <p:spPr>
            <a:xfrm>
              <a:off x="2838085" y="42318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1" name="Arrow: Right 110">
              <a:extLst>
                <a:ext uri="{FF2B5EF4-FFF2-40B4-BE49-F238E27FC236}">
                  <a16:creationId xmlns:a16="http://schemas.microsoft.com/office/drawing/2014/main" id="{9DC99C89-48FB-4356-B9CD-323821F2B4F7}"/>
                </a:ext>
              </a:extLst>
            </p:cNvPr>
            <p:cNvSpPr/>
            <p:nvPr/>
          </p:nvSpPr>
          <p:spPr>
            <a:xfrm>
              <a:off x="2835988" y="5135191"/>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2" name="Rectangle 111">
              <a:extLst>
                <a:ext uri="{FF2B5EF4-FFF2-40B4-BE49-F238E27FC236}">
                  <a16:creationId xmlns:a16="http://schemas.microsoft.com/office/drawing/2014/main" id="{6FD42CF9-A5F0-4102-BA3D-1F585AD37F62}"/>
                </a:ext>
              </a:extLst>
            </p:cNvPr>
            <p:cNvSpPr/>
            <p:nvPr/>
          </p:nvSpPr>
          <p:spPr>
            <a:xfrm>
              <a:off x="3459545" y="2204121"/>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3" name="Group 112">
              <a:extLst>
                <a:ext uri="{FF2B5EF4-FFF2-40B4-BE49-F238E27FC236}">
                  <a16:creationId xmlns:a16="http://schemas.microsoft.com/office/drawing/2014/main" id="{7FD26D92-F7AA-4666-AF31-9A39346FDC68}"/>
                </a:ext>
              </a:extLst>
            </p:cNvPr>
            <p:cNvGrpSpPr/>
            <p:nvPr/>
          </p:nvGrpSpPr>
          <p:grpSpPr>
            <a:xfrm>
              <a:off x="3535034" y="2321709"/>
              <a:ext cx="1258349" cy="659028"/>
              <a:chOff x="2810312" y="2332139"/>
              <a:chExt cx="1258349" cy="659028"/>
            </a:xfrm>
          </p:grpSpPr>
          <p:sp>
            <p:nvSpPr>
              <p:cNvPr id="114" name="Rectangle 113">
                <a:extLst>
                  <a:ext uri="{FF2B5EF4-FFF2-40B4-BE49-F238E27FC236}">
                    <a16:creationId xmlns:a16="http://schemas.microsoft.com/office/drawing/2014/main" id="{5686825D-6F6A-492E-AD4A-29AF0E0584E4}"/>
                  </a:ext>
                </a:extLst>
              </p:cNvPr>
              <p:cNvSpPr/>
              <p:nvPr/>
            </p:nvSpPr>
            <p:spPr>
              <a:xfrm>
                <a:off x="2810312" y="2332139"/>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5" name="TextBox 114">
                <a:extLst>
                  <a:ext uri="{FF2B5EF4-FFF2-40B4-BE49-F238E27FC236}">
                    <a16:creationId xmlns:a16="http://schemas.microsoft.com/office/drawing/2014/main" id="{6B89F2CE-10CA-4A52-BD86-D849417A9B0F}"/>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1</a:t>
                </a:r>
              </a:p>
              <a:p>
                <a:pPr algn="ctr"/>
                <a:r>
                  <a:rPr lang="en-CA" b="1">
                    <a:solidFill>
                      <a:schemeClr val="accent6">
                        <a:lumMod val="20000"/>
                        <a:lumOff val="80000"/>
                      </a:schemeClr>
                    </a:solidFill>
                  </a:rPr>
                  <a:t>Memory</a:t>
                </a:r>
              </a:p>
            </p:txBody>
          </p:sp>
        </p:grpSp>
        <p:sp>
          <p:nvSpPr>
            <p:cNvPr id="116" name="Rectangle 115">
              <a:extLst>
                <a:ext uri="{FF2B5EF4-FFF2-40B4-BE49-F238E27FC236}">
                  <a16:creationId xmlns:a16="http://schemas.microsoft.com/office/drawing/2014/main" id="{45E4E101-FB13-4B63-BC45-0B915BB69880}"/>
                </a:ext>
              </a:extLst>
            </p:cNvPr>
            <p:cNvSpPr/>
            <p:nvPr/>
          </p:nvSpPr>
          <p:spPr>
            <a:xfrm>
              <a:off x="3535040" y="3216214"/>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7" name="Rectangle 116">
              <a:extLst>
                <a:ext uri="{FF2B5EF4-FFF2-40B4-BE49-F238E27FC236}">
                  <a16:creationId xmlns:a16="http://schemas.microsoft.com/office/drawing/2014/main" id="{91F6F03A-67B3-42F9-A05A-B1AB50FB23B3}"/>
                </a:ext>
              </a:extLst>
            </p:cNvPr>
            <p:cNvSpPr/>
            <p:nvPr/>
          </p:nvSpPr>
          <p:spPr>
            <a:xfrm>
              <a:off x="3535034" y="5005224"/>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8" name="Rectangle 117">
              <a:extLst>
                <a:ext uri="{FF2B5EF4-FFF2-40B4-BE49-F238E27FC236}">
                  <a16:creationId xmlns:a16="http://schemas.microsoft.com/office/drawing/2014/main" id="{9B985287-9D4B-43B3-80EE-F7DFB7AE645B}"/>
                </a:ext>
              </a:extLst>
            </p:cNvPr>
            <p:cNvSpPr/>
            <p:nvPr/>
          </p:nvSpPr>
          <p:spPr>
            <a:xfrm>
              <a:off x="3535036" y="4110719"/>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9" name="TextBox 118">
              <a:extLst>
                <a:ext uri="{FF2B5EF4-FFF2-40B4-BE49-F238E27FC236}">
                  <a16:creationId xmlns:a16="http://schemas.microsoft.com/office/drawing/2014/main" id="{E397B1B3-2022-4A6E-9C5C-D26454823BEA}"/>
                </a:ext>
              </a:extLst>
            </p:cNvPr>
            <p:cNvSpPr txBox="1"/>
            <p:nvPr/>
          </p:nvSpPr>
          <p:spPr>
            <a:xfrm>
              <a:off x="3593768" y="3238556"/>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2</a:t>
              </a:r>
            </a:p>
            <a:p>
              <a:pPr algn="ctr"/>
              <a:r>
                <a:rPr lang="en-CA" b="1">
                  <a:solidFill>
                    <a:schemeClr val="accent6">
                      <a:lumMod val="20000"/>
                      <a:lumOff val="80000"/>
                    </a:schemeClr>
                  </a:solidFill>
                </a:rPr>
                <a:t>Memory</a:t>
              </a:r>
            </a:p>
          </p:txBody>
        </p:sp>
        <p:sp>
          <p:nvSpPr>
            <p:cNvPr id="120" name="TextBox 119">
              <a:extLst>
                <a:ext uri="{FF2B5EF4-FFF2-40B4-BE49-F238E27FC236}">
                  <a16:creationId xmlns:a16="http://schemas.microsoft.com/office/drawing/2014/main" id="{73CCD62A-5D03-4ED0-B313-BBB3C63D547B}"/>
                </a:ext>
              </a:extLst>
            </p:cNvPr>
            <p:cNvSpPr txBox="1"/>
            <p:nvPr/>
          </p:nvSpPr>
          <p:spPr>
            <a:xfrm>
              <a:off x="3602144" y="4087583"/>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3</a:t>
              </a:r>
            </a:p>
            <a:p>
              <a:pPr algn="ctr"/>
              <a:r>
                <a:rPr lang="en-CA" b="1">
                  <a:solidFill>
                    <a:schemeClr val="accent6">
                      <a:lumMod val="20000"/>
                      <a:lumOff val="80000"/>
                    </a:schemeClr>
                  </a:solidFill>
                </a:rPr>
                <a:t>Memory</a:t>
              </a:r>
            </a:p>
          </p:txBody>
        </p:sp>
        <p:sp>
          <p:nvSpPr>
            <p:cNvPr id="121" name="TextBox 120">
              <a:extLst>
                <a:ext uri="{FF2B5EF4-FFF2-40B4-BE49-F238E27FC236}">
                  <a16:creationId xmlns:a16="http://schemas.microsoft.com/office/drawing/2014/main" id="{55E6B739-5E20-467B-A4DE-E3DAAE704632}"/>
                </a:ext>
              </a:extLst>
            </p:cNvPr>
            <p:cNvSpPr txBox="1"/>
            <p:nvPr/>
          </p:nvSpPr>
          <p:spPr>
            <a:xfrm>
              <a:off x="3593768" y="5005865"/>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4</a:t>
              </a:r>
            </a:p>
            <a:p>
              <a:pPr algn="ctr"/>
              <a:r>
                <a:rPr lang="en-CA" b="1">
                  <a:solidFill>
                    <a:schemeClr val="accent6">
                      <a:lumMod val="20000"/>
                      <a:lumOff val="80000"/>
                    </a:schemeClr>
                  </a:solidFill>
                </a:rPr>
                <a:t>Memory</a:t>
              </a:r>
            </a:p>
          </p:txBody>
        </p:sp>
      </p:grpSp>
      <p:sp>
        <p:nvSpPr>
          <p:cNvPr id="122" name="TextBox 121">
            <a:extLst>
              <a:ext uri="{FF2B5EF4-FFF2-40B4-BE49-F238E27FC236}">
                <a16:creationId xmlns:a16="http://schemas.microsoft.com/office/drawing/2014/main" id="{9D3D39B8-B18E-4FD7-B738-0C8D451073E6}"/>
              </a:ext>
            </a:extLst>
          </p:cNvPr>
          <p:cNvSpPr txBox="1"/>
          <p:nvPr/>
        </p:nvSpPr>
        <p:spPr>
          <a:xfrm>
            <a:off x="1774374" y="5719122"/>
            <a:ext cx="1832050" cy="369332"/>
          </a:xfrm>
          <a:prstGeom prst="rect">
            <a:avLst/>
          </a:prstGeom>
          <a:noFill/>
        </p:spPr>
        <p:txBody>
          <a:bodyPr wrap="square" rtlCol="0">
            <a:spAutoFit/>
          </a:bodyPr>
          <a:lstStyle/>
          <a:p>
            <a:r>
              <a:rPr lang="en-CA" b="1">
                <a:solidFill>
                  <a:srgbClr val="002060"/>
                </a:solidFill>
              </a:rPr>
              <a:t>Transformation 1</a:t>
            </a:r>
          </a:p>
        </p:txBody>
      </p:sp>
      <p:sp>
        <p:nvSpPr>
          <p:cNvPr id="123" name="TextBox 122">
            <a:extLst>
              <a:ext uri="{FF2B5EF4-FFF2-40B4-BE49-F238E27FC236}">
                <a16:creationId xmlns:a16="http://schemas.microsoft.com/office/drawing/2014/main" id="{066C3057-C05D-4D73-AB9D-7B3211D97598}"/>
              </a:ext>
            </a:extLst>
          </p:cNvPr>
          <p:cNvSpPr txBox="1"/>
          <p:nvPr/>
        </p:nvSpPr>
        <p:spPr>
          <a:xfrm>
            <a:off x="3958284" y="5712515"/>
            <a:ext cx="1832050" cy="369332"/>
          </a:xfrm>
          <a:prstGeom prst="rect">
            <a:avLst/>
          </a:prstGeom>
          <a:noFill/>
        </p:spPr>
        <p:txBody>
          <a:bodyPr wrap="square" rtlCol="0">
            <a:spAutoFit/>
          </a:bodyPr>
          <a:lstStyle/>
          <a:p>
            <a:r>
              <a:rPr lang="en-CA" b="1">
                <a:solidFill>
                  <a:srgbClr val="002060"/>
                </a:solidFill>
              </a:rPr>
              <a:t>Transformation 2</a:t>
            </a:r>
          </a:p>
        </p:txBody>
      </p:sp>
      <p:sp>
        <p:nvSpPr>
          <p:cNvPr id="5" name="Right Brace 4">
            <a:extLst>
              <a:ext uri="{FF2B5EF4-FFF2-40B4-BE49-F238E27FC236}">
                <a16:creationId xmlns:a16="http://schemas.microsoft.com/office/drawing/2014/main" id="{2A5F6315-4666-42AA-A533-65D3CE02F142}"/>
              </a:ext>
            </a:extLst>
          </p:cNvPr>
          <p:cNvSpPr/>
          <p:nvPr/>
        </p:nvSpPr>
        <p:spPr>
          <a:xfrm rot="5400000">
            <a:off x="2563543" y="4522329"/>
            <a:ext cx="320512" cy="3516270"/>
          </a:xfrm>
          <a:prstGeom prst="rightBrac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solidFill>
                <a:srgbClr val="002060"/>
              </a:solidFill>
            </a:endParaRPr>
          </a:p>
        </p:txBody>
      </p:sp>
      <p:sp>
        <p:nvSpPr>
          <p:cNvPr id="12" name="TextBox 11">
            <a:extLst>
              <a:ext uri="{FF2B5EF4-FFF2-40B4-BE49-F238E27FC236}">
                <a16:creationId xmlns:a16="http://schemas.microsoft.com/office/drawing/2014/main" id="{3678DA77-F9AF-4A7A-A04C-97E7ACC76BC5}"/>
              </a:ext>
            </a:extLst>
          </p:cNvPr>
          <p:cNvSpPr txBox="1"/>
          <p:nvPr/>
        </p:nvSpPr>
        <p:spPr>
          <a:xfrm>
            <a:off x="10387861" y="5769877"/>
            <a:ext cx="983378" cy="923330"/>
          </a:xfrm>
          <a:prstGeom prst="rect">
            <a:avLst/>
          </a:prstGeom>
          <a:noFill/>
        </p:spPr>
        <p:txBody>
          <a:bodyPr wrap="square" rtlCol="0">
            <a:spAutoFit/>
          </a:bodyPr>
          <a:lstStyle/>
          <a:p>
            <a:r>
              <a:rPr lang="en-CA" b="1">
                <a:solidFill>
                  <a:srgbClr val="002060"/>
                </a:solidFill>
              </a:rPr>
              <a:t>Master</a:t>
            </a:r>
          </a:p>
          <a:p>
            <a:r>
              <a:rPr lang="en-CA" b="1">
                <a:solidFill>
                  <a:srgbClr val="002060"/>
                </a:solidFill>
              </a:rPr>
              <a:t>Task</a:t>
            </a:r>
          </a:p>
          <a:p>
            <a:r>
              <a:rPr lang="en-CA" b="1">
                <a:solidFill>
                  <a:srgbClr val="002060"/>
                </a:solidFill>
              </a:rPr>
              <a:t>Log</a:t>
            </a:r>
          </a:p>
        </p:txBody>
      </p:sp>
      <p:sp>
        <p:nvSpPr>
          <p:cNvPr id="124" name="TextBox 123">
            <a:extLst>
              <a:ext uri="{FF2B5EF4-FFF2-40B4-BE49-F238E27FC236}">
                <a16:creationId xmlns:a16="http://schemas.microsoft.com/office/drawing/2014/main" id="{779C8BB1-AAEE-4E76-8272-C611BF307B84}"/>
              </a:ext>
            </a:extLst>
          </p:cNvPr>
          <p:cNvSpPr txBox="1"/>
          <p:nvPr/>
        </p:nvSpPr>
        <p:spPr>
          <a:xfrm>
            <a:off x="6647675" y="1695713"/>
            <a:ext cx="1374701" cy="369332"/>
          </a:xfrm>
          <a:prstGeom prst="rect">
            <a:avLst/>
          </a:prstGeom>
          <a:noFill/>
        </p:spPr>
        <p:txBody>
          <a:bodyPr wrap="square" rtlCol="0">
            <a:spAutoFit/>
          </a:bodyPr>
          <a:lstStyle/>
          <a:p>
            <a:pPr algn="ctr"/>
            <a:r>
              <a:rPr lang="en-CA"/>
              <a:t>Count Cards</a:t>
            </a:r>
          </a:p>
        </p:txBody>
      </p:sp>
      <p:sp>
        <p:nvSpPr>
          <p:cNvPr id="125" name="TextBox 124">
            <a:extLst>
              <a:ext uri="{FF2B5EF4-FFF2-40B4-BE49-F238E27FC236}">
                <a16:creationId xmlns:a16="http://schemas.microsoft.com/office/drawing/2014/main" id="{A3E9CAD3-F4EA-4A51-A35B-573706D80E5A}"/>
              </a:ext>
            </a:extLst>
          </p:cNvPr>
          <p:cNvSpPr txBox="1"/>
          <p:nvPr/>
        </p:nvSpPr>
        <p:spPr>
          <a:xfrm>
            <a:off x="1629844" y="1696860"/>
            <a:ext cx="2133317" cy="369332"/>
          </a:xfrm>
          <a:prstGeom prst="rect">
            <a:avLst/>
          </a:prstGeom>
          <a:noFill/>
        </p:spPr>
        <p:txBody>
          <a:bodyPr wrap="square" rtlCol="0">
            <a:spAutoFit/>
          </a:bodyPr>
          <a:lstStyle/>
          <a:p>
            <a:pPr algn="ctr"/>
            <a:r>
              <a:rPr lang="en-CA"/>
              <a:t>Remove Face Cards</a:t>
            </a:r>
          </a:p>
        </p:txBody>
      </p:sp>
      <p:sp>
        <p:nvSpPr>
          <p:cNvPr id="126" name="TextBox 125">
            <a:extLst>
              <a:ext uri="{FF2B5EF4-FFF2-40B4-BE49-F238E27FC236}">
                <a16:creationId xmlns:a16="http://schemas.microsoft.com/office/drawing/2014/main" id="{15C4E3E2-4ED0-4480-B263-0705194C02AC}"/>
              </a:ext>
            </a:extLst>
          </p:cNvPr>
          <p:cNvSpPr txBox="1"/>
          <p:nvPr/>
        </p:nvSpPr>
        <p:spPr>
          <a:xfrm>
            <a:off x="3809045" y="1699539"/>
            <a:ext cx="2133317" cy="369332"/>
          </a:xfrm>
          <a:prstGeom prst="rect">
            <a:avLst/>
          </a:prstGeom>
          <a:noFill/>
        </p:spPr>
        <p:txBody>
          <a:bodyPr wrap="square" rtlCol="0">
            <a:spAutoFit/>
          </a:bodyPr>
          <a:lstStyle/>
          <a:p>
            <a:pPr algn="ctr"/>
            <a:r>
              <a:rPr lang="en-CA"/>
              <a:t>Remove Red Cards</a:t>
            </a:r>
          </a:p>
        </p:txBody>
      </p:sp>
    </p:spTree>
    <p:extLst>
      <p:ext uri="{BB962C8B-B14F-4D97-AF65-F5344CB8AC3E}">
        <p14:creationId xmlns:p14="http://schemas.microsoft.com/office/powerpoint/2010/main" val="216416955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BCDE621-CBDF-42EE-AE24-C2AE5DDC377A}"/>
              </a:ext>
            </a:extLst>
          </p:cNvPr>
          <p:cNvSpPr/>
          <p:nvPr/>
        </p:nvSpPr>
        <p:spPr>
          <a:xfrm>
            <a:off x="80996" y="5712515"/>
            <a:ext cx="12018904" cy="1038055"/>
          </a:xfrm>
          <a:prstGeom prst="rect">
            <a:avLst/>
          </a:prstGeom>
          <a:solidFill>
            <a:srgbClr val="DAE3F3"/>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2" name="Title 1">
            <a:extLst>
              <a:ext uri="{FF2B5EF4-FFF2-40B4-BE49-F238E27FC236}">
                <a16:creationId xmlns:a16="http://schemas.microsoft.com/office/drawing/2014/main" id="{EB11426F-C415-43C7-B08A-FF22127049FC}"/>
              </a:ext>
            </a:extLst>
          </p:cNvPr>
          <p:cNvSpPr>
            <a:spLocks noGrp="1"/>
          </p:cNvSpPr>
          <p:nvPr>
            <p:ph type="title"/>
          </p:nvPr>
        </p:nvSpPr>
        <p:spPr>
          <a:xfrm>
            <a:off x="393700" y="174625"/>
            <a:ext cx="10515600" cy="1325563"/>
          </a:xfrm>
        </p:spPr>
        <p:txBody>
          <a:bodyPr/>
          <a:lstStyle/>
          <a:p>
            <a:r>
              <a:rPr lang="en-CA"/>
              <a:t>Group Task #4 – Persist, Execute, Execute</a:t>
            </a:r>
          </a:p>
        </p:txBody>
      </p:sp>
      <p:grpSp>
        <p:nvGrpSpPr>
          <p:cNvPr id="58" name="Group 57">
            <a:extLst>
              <a:ext uri="{FF2B5EF4-FFF2-40B4-BE49-F238E27FC236}">
                <a16:creationId xmlns:a16="http://schemas.microsoft.com/office/drawing/2014/main" id="{4C3109C5-1A54-416C-8BF7-A04979983AEA}"/>
              </a:ext>
            </a:extLst>
          </p:cNvPr>
          <p:cNvGrpSpPr/>
          <p:nvPr/>
        </p:nvGrpSpPr>
        <p:grpSpPr>
          <a:xfrm>
            <a:off x="3389900" y="2304004"/>
            <a:ext cx="286548" cy="3073478"/>
            <a:chOff x="4269982" y="2584420"/>
            <a:chExt cx="707010" cy="3073478"/>
          </a:xfrm>
        </p:grpSpPr>
        <p:sp>
          <p:nvSpPr>
            <p:cNvPr id="54" name="Arrow: Notched Right 53">
              <a:extLst>
                <a:ext uri="{FF2B5EF4-FFF2-40B4-BE49-F238E27FC236}">
                  <a16:creationId xmlns:a16="http://schemas.microsoft.com/office/drawing/2014/main" id="{CDA78B84-0720-4CCD-B8B5-A652F2421758}"/>
                </a:ext>
              </a:extLst>
            </p:cNvPr>
            <p:cNvSpPr/>
            <p:nvPr/>
          </p:nvSpPr>
          <p:spPr>
            <a:xfrm>
              <a:off x="4269982" y="258442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Arrow: Notched Right 54">
              <a:extLst>
                <a:ext uri="{FF2B5EF4-FFF2-40B4-BE49-F238E27FC236}">
                  <a16:creationId xmlns:a16="http://schemas.microsoft.com/office/drawing/2014/main" id="{0A31B926-0725-48EC-A946-906519054575}"/>
                </a:ext>
              </a:extLst>
            </p:cNvPr>
            <p:cNvSpPr/>
            <p:nvPr/>
          </p:nvSpPr>
          <p:spPr>
            <a:xfrm>
              <a:off x="4269982" y="348857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Arrow: Notched Right 55">
              <a:extLst>
                <a:ext uri="{FF2B5EF4-FFF2-40B4-BE49-F238E27FC236}">
                  <a16:creationId xmlns:a16="http://schemas.microsoft.com/office/drawing/2014/main" id="{E276BACF-0B0C-4C6B-A6ED-57426777A50D}"/>
                </a:ext>
              </a:extLst>
            </p:cNvPr>
            <p:cNvSpPr/>
            <p:nvPr/>
          </p:nvSpPr>
          <p:spPr>
            <a:xfrm>
              <a:off x="4269982" y="4361054"/>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Arrow: Notched Right 56">
              <a:extLst>
                <a:ext uri="{FF2B5EF4-FFF2-40B4-BE49-F238E27FC236}">
                  <a16:creationId xmlns:a16="http://schemas.microsoft.com/office/drawing/2014/main" id="{70FB0E29-FED9-4F52-91A8-0E8B33202F33}"/>
                </a:ext>
              </a:extLst>
            </p:cNvPr>
            <p:cNvSpPr/>
            <p:nvPr/>
          </p:nvSpPr>
          <p:spPr>
            <a:xfrm>
              <a:off x="4269982" y="5255559"/>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59" name="TextBox 58">
            <a:extLst>
              <a:ext uri="{FF2B5EF4-FFF2-40B4-BE49-F238E27FC236}">
                <a16:creationId xmlns:a16="http://schemas.microsoft.com/office/drawing/2014/main" id="{BDB232A1-E764-41CC-A84D-470ED54A3FE2}"/>
              </a:ext>
            </a:extLst>
          </p:cNvPr>
          <p:cNvSpPr txBox="1"/>
          <p:nvPr/>
        </p:nvSpPr>
        <p:spPr>
          <a:xfrm>
            <a:off x="80909" y="6419355"/>
            <a:ext cx="1313353" cy="369332"/>
          </a:xfrm>
          <a:prstGeom prst="rect">
            <a:avLst/>
          </a:prstGeom>
          <a:noFill/>
        </p:spPr>
        <p:txBody>
          <a:bodyPr wrap="square" rtlCol="0">
            <a:spAutoFit/>
          </a:bodyPr>
          <a:lstStyle/>
          <a:p>
            <a:r>
              <a:rPr lang="en-CA" b="1">
                <a:solidFill>
                  <a:srgbClr val="002060"/>
                </a:solidFill>
              </a:rPr>
              <a:t>Persistence</a:t>
            </a:r>
          </a:p>
        </p:txBody>
      </p:sp>
      <p:sp>
        <p:nvSpPr>
          <p:cNvPr id="60" name="TextBox 59">
            <a:extLst>
              <a:ext uri="{FF2B5EF4-FFF2-40B4-BE49-F238E27FC236}">
                <a16:creationId xmlns:a16="http://schemas.microsoft.com/office/drawing/2014/main" id="{FB4570BD-6748-413B-BA96-BDB1F156ED94}"/>
              </a:ext>
            </a:extLst>
          </p:cNvPr>
          <p:cNvSpPr txBox="1"/>
          <p:nvPr/>
        </p:nvSpPr>
        <p:spPr>
          <a:xfrm>
            <a:off x="2729993" y="6062084"/>
            <a:ext cx="1568654" cy="369332"/>
          </a:xfrm>
          <a:prstGeom prst="rect">
            <a:avLst/>
          </a:prstGeom>
          <a:noFill/>
        </p:spPr>
        <p:txBody>
          <a:bodyPr wrap="square" rtlCol="0">
            <a:spAutoFit/>
          </a:bodyPr>
          <a:lstStyle/>
          <a:p>
            <a:r>
              <a:rPr lang="en-CA" b="1">
                <a:solidFill>
                  <a:srgbClr val="002060"/>
                </a:solidFill>
              </a:rPr>
              <a:t>Task Execution</a:t>
            </a:r>
          </a:p>
        </p:txBody>
      </p:sp>
      <p:grpSp>
        <p:nvGrpSpPr>
          <p:cNvPr id="63" name="Group 62">
            <a:extLst>
              <a:ext uri="{FF2B5EF4-FFF2-40B4-BE49-F238E27FC236}">
                <a16:creationId xmlns:a16="http://schemas.microsoft.com/office/drawing/2014/main" id="{E064CA00-6806-441A-983F-89F5BE0D1436}"/>
              </a:ext>
            </a:extLst>
          </p:cNvPr>
          <p:cNvGrpSpPr/>
          <p:nvPr/>
        </p:nvGrpSpPr>
        <p:grpSpPr>
          <a:xfrm>
            <a:off x="3768168" y="2051724"/>
            <a:ext cx="1392572" cy="3548544"/>
            <a:chOff x="2734811" y="2332140"/>
            <a:chExt cx="1392572" cy="3548544"/>
          </a:xfrm>
        </p:grpSpPr>
        <p:sp>
          <p:nvSpPr>
            <p:cNvPr id="64" name="Rectangle 63">
              <a:extLst>
                <a:ext uri="{FF2B5EF4-FFF2-40B4-BE49-F238E27FC236}">
                  <a16:creationId xmlns:a16="http://schemas.microsoft.com/office/drawing/2014/main" id="{F84AFC84-EA69-492F-9D03-9AD2AD7F7131}"/>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5" name="Group 64">
              <a:extLst>
                <a:ext uri="{FF2B5EF4-FFF2-40B4-BE49-F238E27FC236}">
                  <a16:creationId xmlns:a16="http://schemas.microsoft.com/office/drawing/2014/main" id="{876B64D2-D8C4-4FBE-9691-C22084F30FC2}"/>
                </a:ext>
              </a:extLst>
            </p:cNvPr>
            <p:cNvGrpSpPr/>
            <p:nvPr/>
          </p:nvGrpSpPr>
          <p:grpSpPr>
            <a:xfrm>
              <a:off x="2810300" y="2449728"/>
              <a:ext cx="1258349" cy="659028"/>
              <a:chOff x="2810312" y="2332139"/>
              <a:chExt cx="1258349" cy="659028"/>
            </a:xfrm>
          </p:grpSpPr>
          <p:sp>
            <p:nvSpPr>
              <p:cNvPr id="72" name="Rectangle 71">
                <a:extLst>
                  <a:ext uri="{FF2B5EF4-FFF2-40B4-BE49-F238E27FC236}">
                    <a16:creationId xmlns:a16="http://schemas.microsoft.com/office/drawing/2014/main" id="{55297096-8F1A-44D3-9321-942450C9E9F4}"/>
                  </a:ext>
                </a:extLst>
              </p:cNvPr>
              <p:cNvSpPr/>
              <p:nvPr/>
            </p:nvSpPr>
            <p:spPr>
              <a:xfrm>
                <a:off x="2810312" y="2332139"/>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TextBox 72">
                <a:extLst>
                  <a:ext uri="{FF2B5EF4-FFF2-40B4-BE49-F238E27FC236}">
                    <a16:creationId xmlns:a16="http://schemas.microsoft.com/office/drawing/2014/main" id="{3DB897F4-E7FE-4D90-8C8F-EB7ABBC5F451}"/>
                  </a:ext>
                </a:extLst>
              </p:cNvPr>
              <p:cNvSpPr txBox="1"/>
              <p:nvPr/>
            </p:nvSpPr>
            <p:spPr>
              <a:xfrm>
                <a:off x="2877422" y="2344836"/>
                <a:ext cx="1124126" cy="646331"/>
              </a:xfrm>
              <a:prstGeom prst="rect">
                <a:avLst/>
              </a:prstGeom>
              <a:noFill/>
            </p:spPr>
            <p:txBody>
              <a:bodyPr wrap="square" rtlCol="0">
                <a:spAutoFit/>
              </a:bodyPr>
              <a:lstStyle/>
              <a:p>
                <a:pPr algn="ctr"/>
                <a:r>
                  <a:rPr lang="en-CA" b="1">
                    <a:solidFill>
                      <a:srgbClr val="002060"/>
                    </a:solidFill>
                  </a:rPr>
                  <a:t>Node 1</a:t>
                </a:r>
              </a:p>
              <a:p>
                <a:pPr algn="ctr"/>
                <a:r>
                  <a:rPr lang="en-CA" b="1">
                    <a:solidFill>
                      <a:srgbClr val="002060"/>
                    </a:solidFill>
                  </a:rPr>
                  <a:t>Result</a:t>
                </a:r>
              </a:p>
            </p:txBody>
          </p:sp>
        </p:grpSp>
        <p:sp>
          <p:nvSpPr>
            <p:cNvPr id="66" name="Rectangle 65">
              <a:extLst>
                <a:ext uri="{FF2B5EF4-FFF2-40B4-BE49-F238E27FC236}">
                  <a16:creationId xmlns:a16="http://schemas.microsoft.com/office/drawing/2014/main" id="{0C6713A6-9C9C-405D-B337-AD63485710AE}"/>
                </a:ext>
              </a:extLst>
            </p:cNvPr>
            <p:cNvSpPr/>
            <p:nvPr/>
          </p:nvSpPr>
          <p:spPr>
            <a:xfrm>
              <a:off x="2810306" y="334423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Rectangle 66">
              <a:extLst>
                <a:ext uri="{FF2B5EF4-FFF2-40B4-BE49-F238E27FC236}">
                  <a16:creationId xmlns:a16="http://schemas.microsoft.com/office/drawing/2014/main" id="{7012D7DF-BC18-486D-A08E-A53C42F40EE4}"/>
                </a:ext>
              </a:extLst>
            </p:cNvPr>
            <p:cNvSpPr/>
            <p:nvPr/>
          </p:nvSpPr>
          <p:spPr>
            <a:xfrm>
              <a:off x="2810300" y="513324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Rectangle 67">
              <a:extLst>
                <a:ext uri="{FF2B5EF4-FFF2-40B4-BE49-F238E27FC236}">
                  <a16:creationId xmlns:a16="http://schemas.microsoft.com/office/drawing/2014/main" id="{8541914E-0747-4645-8156-226ECF91BEBE}"/>
                </a:ext>
              </a:extLst>
            </p:cNvPr>
            <p:cNvSpPr/>
            <p:nvPr/>
          </p:nvSpPr>
          <p:spPr>
            <a:xfrm>
              <a:off x="2810302" y="4238738"/>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TextBox 68">
              <a:extLst>
                <a:ext uri="{FF2B5EF4-FFF2-40B4-BE49-F238E27FC236}">
                  <a16:creationId xmlns:a16="http://schemas.microsoft.com/office/drawing/2014/main" id="{45B35257-5C94-4E74-B45A-8DEF0576A038}"/>
                </a:ext>
              </a:extLst>
            </p:cNvPr>
            <p:cNvSpPr txBox="1"/>
            <p:nvPr/>
          </p:nvSpPr>
          <p:spPr>
            <a:xfrm>
              <a:off x="2869034" y="3366575"/>
              <a:ext cx="1124126" cy="646331"/>
            </a:xfrm>
            <a:prstGeom prst="rect">
              <a:avLst/>
            </a:prstGeom>
            <a:noFill/>
          </p:spPr>
          <p:txBody>
            <a:bodyPr wrap="square" rtlCol="0">
              <a:spAutoFit/>
            </a:bodyPr>
            <a:lstStyle/>
            <a:p>
              <a:pPr algn="ctr"/>
              <a:r>
                <a:rPr lang="en-CA" b="1">
                  <a:solidFill>
                    <a:srgbClr val="002060"/>
                  </a:solidFill>
                </a:rPr>
                <a:t>Node 2</a:t>
              </a:r>
            </a:p>
            <a:p>
              <a:pPr algn="ctr"/>
              <a:r>
                <a:rPr lang="en-CA" b="1">
                  <a:solidFill>
                    <a:srgbClr val="002060"/>
                  </a:solidFill>
                </a:rPr>
                <a:t>Result</a:t>
              </a:r>
            </a:p>
          </p:txBody>
        </p:sp>
        <p:sp>
          <p:nvSpPr>
            <p:cNvPr id="70" name="TextBox 69">
              <a:extLst>
                <a:ext uri="{FF2B5EF4-FFF2-40B4-BE49-F238E27FC236}">
                  <a16:creationId xmlns:a16="http://schemas.microsoft.com/office/drawing/2014/main" id="{F7393AAE-4794-418F-812C-EC920E58C4B1}"/>
                </a:ext>
              </a:extLst>
            </p:cNvPr>
            <p:cNvSpPr txBox="1"/>
            <p:nvPr/>
          </p:nvSpPr>
          <p:spPr>
            <a:xfrm>
              <a:off x="2877410" y="4215602"/>
              <a:ext cx="1124126" cy="646331"/>
            </a:xfrm>
            <a:prstGeom prst="rect">
              <a:avLst/>
            </a:prstGeom>
            <a:noFill/>
          </p:spPr>
          <p:txBody>
            <a:bodyPr wrap="square" rtlCol="0">
              <a:spAutoFit/>
            </a:bodyPr>
            <a:lstStyle/>
            <a:p>
              <a:pPr algn="ctr"/>
              <a:r>
                <a:rPr lang="en-CA" b="1">
                  <a:solidFill>
                    <a:srgbClr val="002060"/>
                  </a:solidFill>
                </a:rPr>
                <a:t>Node 3</a:t>
              </a:r>
            </a:p>
            <a:p>
              <a:pPr algn="ctr"/>
              <a:r>
                <a:rPr lang="en-CA" b="1">
                  <a:solidFill>
                    <a:srgbClr val="002060"/>
                  </a:solidFill>
                </a:rPr>
                <a:t>Result</a:t>
              </a:r>
            </a:p>
          </p:txBody>
        </p:sp>
        <p:sp>
          <p:nvSpPr>
            <p:cNvPr id="71" name="TextBox 70">
              <a:extLst>
                <a:ext uri="{FF2B5EF4-FFF2-40B4-BE49-F238E27FC236}">
                  <a16:creationId xmlns:a16="http://schemas.microsoft.com/office/drawing/2014/main" id="{4F569DB2-83C6-45EE-8337-717E12C5902E}"/>
                </a:ext>
              </a:extLst>
            </p:cNvPr>
            <p:cNvSpPr txBox="1"/>
            <p:nvPr/>
          </p:nvSpPr>
          <p:spPr>
            <a:xfrm>
              <a:off x="2869034" y="5133884"/>
              <a:ext cx="1124126" cy="646331"/>
            </a:xfrm>
            <a:prstGeom prst="rect">
              <a:avLst/>
            </a:prstGeom>
            <a:noFill/>
          </p:spPr>
          <p:txBody>
            <a:bodyPr wrap="square" rtlCol="0">
              <a:spAutoFit/>
            </a:bodyPr>
            <a:lstStyle/>
            <a:p>
              <a:pPr algn="ctr"/>
              <a:r>
                <a:rPr lang="en-CA" b="1">
                  <a:solidFill>
                    <a:srgbClr val="002060"/>
                  </a:solidFill>
                </a:rPr>
                <a:t>Node 4</a:t>
              </a:r>
            </a:p>
            <a:p>
              <a:pPr algn="ctr"/>
              <a:r>
                <a:rPr lang="en-CA" b="1">
                  <a:solidFill>
                    <a:srgbClr val="002060"/>
                  </a:solidFill>
                </a:rPr>
                <a:t>Result</a:t>
              </a:r>
            </a:p>
          </p:txBody>
        </p:sp>
      </p:grpSp>
      <p:sp>
        <p:nvSpPr>
          <p:cNvPr id="74" name="Left Brace 73">
            <a:extLst>
              <a:ext uri="{FF2B5EF4-FFF2-40B4-BE49-F238E27FC236}">
                <a16:creationId xmlns:a16="http://schemas.microsoft.com/office/drawing/2014/main" id="{916AA84C-EBB5-4C0C-A8B5-2C75EC7A572B}"/>
              </a:ext>
            </a:extLst>
          </p:cNvPr>
          <p:cNvSpPr/>
          <p:nvPr/>
        </p:nvSpPr>
        <p:spPr>
          <a:xfrm rot="10800000">
            <a:off x="5219729" y="2044955"/>
            <a:ext cx="70114" cy="3607267"/>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5" name="TextBox 74">
            <a:extLst>
              <a:ext uri="{FF2B5EF4-FFF2-40B4-BE49-F238E27FC236}">
                <a16:creationId xmlns:a16="http://schemas.microsoft.com/office/drawing/2014/main" id="{7691EA07-90CD-42FD-A128-49B1CEC49426}"/>
              </a:ext>
            </a:extLst>
          </p:cNvPr>
          <p:cNvSpPr txBox="1"/>
          <p:nvPr/>
        </p:nvSpPr>
        <p:spPr>
          <a:xfrm>
            <a:off x="4416547" y="6072160"/>
            <a:ext cx="1568654" cy="369332"/>
          </a:xfrm>
          <a:prstGeom prst="rect">
            <a:avLst/>
          </a:prstGeom>
          <a:noFill/>
        </p:spPr>
        <p:txBody>
          <a:bodyPr wrap="square" rtlCol="0">
            <a:spAutoFit/>
          </a:bodyPr>
          <a:lstStyle/>
          <a:p>
            <a:r>
              <a:rPr lang="en-CA" b="1">
                <a:solidFill>
                  <a:srgbClr val="002060"/>
                </a:solidFill>
              </a:rPr>
              <a:t>Return Result</a:t>
            </a:r>
          </a:p>
        </p:txBody>
      </p:sp>
      <p:grpSp>
        <p:nvGrpSpPr>
          <p:cNvPr id="77" name="Group 76">
            <a:extLst>
              <a:ext uri="{FF2B5EF4-FFF2-40B4-BE49-F238E27FC236}">
                <a16:creationId xmlns:a16="http://schemas.microsoft.com/office/drawing/2014/main" id="{17198E94-49D8-4264-9744-51B9956D784C}"/>
              </a:ext>
            </a:extLst>
          </p:cNvPr>
          <p:cNvGrpSpPr/>
          <p:nvPr/>
        </p:nvGrpSpPr>
        <p:grpSpPr>
          <a:xfrm>
            <a:off x="5459074" y="2020049"/>
            <a:ext cx="507714" cy="3607267"/>
            <a:chOff x="922789" y="2332139"/>
            <a:chExt cx="889233" cy="3607267"/>
          </a:xfrm>
        </p:grpSpPr>
        <p:sp>
          <p:nvSpPr>
            <p:cNvPr id="78" name="Rectangle 77">
              <a:extLst>
                <a:ext uri="{FF2B5EF4-FFF2-40B4-BE49-F238E27FC236}">
                  <a16:creationId xmlns:a16="http://schemas.microsoft.com/office/drawing/2014/main" id="{372269D7-DFC3-4719-BBFF-E0C1FF06A382}"/>
                </a:ext>
              </a:extLst>
            </p:cNvPr>
            <p:cNvSpPr/>
            <p:nvPr/>
          </p:nvSpPr>
          <p:spPr>
            <a:xfrm>
              <a:off x="922789" y="2332139"/>
              <a:ext cx="889233" cy="3607267"/>
            </a:xfrm>
            <a:prstGeom prst="rect">
              <a:avLst/>
            </a:prstGeom>
            <a:solidFill>
              <a:schemeClr val="accent1">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TextBox 78">
              <a:extLst>
                <a:ext uri="{FF2B5EF4-FFF2-40B4-BE49-F238E27FC236}">
                  <a16:creationId xmlns:a16="http://schemas.microsoft.com/office/drawing/2014/main" id="{B4603B53-66A8-48ED-873F-9F69C81A4462}"/>
                </a:ext>
              </a:extLst>
            </p:cNvPr>
            <p:cNvSpPr txBox="1"/>
            <p:nvPr/>
          </p:nvSpPr>
          <p:spPr>
            <a:xfrm rot="16200000">
              <a:off x="-482504" y="3967815"/>
              <a:ext cx="3330487" cy="369332"/>
            </a:xfrm>
            <a:prstGeom prst="rect">
              <a:avLst/>
            </a:prstGeom>
            <a:noFill/>
          </p:spPr>
          <p:txBody>
            <a:bodyPr wrap="square" rtlCol="0">
              <a:spAutoFit/>
            </a:bodyPr>
            <a:lstStyle/>
            <a:p>
              <a:pPr algn="ctr"/>
              <a:r>
                <a:rPr lang="en-CA" b="1">
                  <a:solidFill>
                    <a:srgbClr val="002060"/>
                  </a:solidFill>
                </a:rPr>
                <a:t>Collect &amp; Write Back to Disk</a:t>
              </a:r>
            </a:p>
          </p:txBody>
        </p:sp>
      </p:grpSp>
      <p:sp>
        <p:nvSpPr>
          <p:cNvPr id="76" name="TextBox 75">
            <a:extLst>
              <a:ext uri="{FF2B5EF4-FFF2-40B4-BE49-F238E27FC236}">
                <a16:creationId xmlns:a16="http://schemas.microsoft.com/office/drawing/2014/main" id="{B246B687-A835-4294-BD09-8490120A1CD5}"/>
              </a:ext>
            </a:extLst>
          </p:cNvPr>
          <p:cNvSpPr txBox="1"/>
          <p:nvPr/>
        </p:nvSpPr>
        <p:spPr>
          <a:xfrm>
            <a:off x="2914302" y="1685564"/>
            <a:ext cx="1374701" cy="369332"/>
          </a:xfrm>
          <a:prstGeom prst="rect">
            <a:avLst/>
          </a:prstGeom>
          <a:noFill/>
        </p:spPr>
        <p:txBody>
          <a:bodyPr wrap="square" rtlCol="0">
            <a:spAutoFit/>
          </a:bodyPr>
          <a:lstStyle/>
          <a:p>
            <a:pPr algn="ctr"/>
            <a:r>
              <a:rPr lang="el-GR"/>
              <a:t>Δ</a:t>
            </a:r>
            <a:r>
              <a:rPr lang="en-CA"/>
              <a:t> Card Value</a:t>
            </a:r>
          </a:p>
        </p:txBody>
      </p:sp>
      <p:sp>
        <p:nvSpPr>
          <p:cNvPr id="94" name="TextBox 93">
            <a:extLst>
              <a:ext uri="{FF2B5EF4-FFF2-40B4-BE49-F238E27FC236}">
                <a16:creationId xmlns:a16="http://schemas.microsoft.com/office/drawing/2014/main" id="{A3A45966-C974-4CB0-BF96-1FF6D32E704B}"/>
              </a:ext>
            </a:extLst>
          </p:cNvPr>
          <p:cNvSpPr txBox="1"/>
          <p:nvPr/>
        </p:nvSpPr>
        <p:spPr>
          <a:xfrm>
            <a:off x="-27978" y="1323306"/>
            <a:ext cx="3497041" cy="369332"/>
          </a:xfrm>
          <a:prstGeom prst="rect">
            <a:avLst/>
          </a:prstGeom>
          <a:noFill/>
        </p:spPr>
        <p:txBody>
          <a:bodyPr wrap="square" rtlCol="0">
            <a:spAutoFit/>
          </a:bodyPr>
          <a:lstStyle/>
          <a:p>
            <a:r>
              <a:rPr lang="en-CA"/>
              <a:t>Face &amp; Red Cards Removed Already</a:t>
            </a:r>
          </a:p>
        </p:txBody>
      </p:sp>
      <p:grpSp>
        <p:nvGrpSpPr>
          <p:cNvPr id="6" name="Group 5">
            <a:extLst>
              <a:ext uri="{FF2B5EF4-FFF2-40B4-BE49-F238E27FC236}">
                <a16:creationId xmlns:a16="http://schemas.microsoft.com/office/drawing/2014/main" id="{86A6FE34-658B-4E25-9744-488DBFD90747}"/>
              </a:ext>
            </a:extLst>
          </p:cNvPr>
          <p:cNvGrpSpPr/>
          <p:nvPr/>
        </p:nvGrpSpPr>
        <p:grpSpPr>
          <a:xfrm>
            <a:off x="80909" y="2051721"/>
            <a:ext cx="3213802" cy="3561868"/>
            <a:chOff x="175179" y="2051721"/>
            <a:chExt cx="3213802" cy="3561868"/>
          </a:xfrm>
        </p:grpSpPr>
        <p:grpSp>
          <p:nvGrpSpPr>
            <p:cNvPr id="3" name="Group 2">
              <a:extLst>
                <a:ext uri="{FF2B5EF4-FFF2-40B4-BE49-F238E27FC236}">
                  <a16:creationId xmlns:a16="http://schemas.microsoft.com/office/drawing/2014/main" id="{2737C284-5CDD-453E-AF61-FD403E2B2212}"/>
                </a:ext>
              </a:extLst>
            </p:cNvPr>
            <p:cNvGrpSpPr/>
            <p:nvPr/>
          </p:nvGrpSpPr>
          <p:grpSpPr>
            <a:xfrm>
              <a:off x="175179" y="2051721"/>
              <a:ext cx="1392572" cy="3548544"/>
              <a:chOff x="5267169" y="2051721"/>
              <a:chExt cx="1392572" cy="3548544"/>
            </a:xfrm>
          </p:grpSpPr>
          <p:sp>
            <p:nvSpPr>
              <p:cNvPr id="112" name="Rectangle 111">
                <a:extLst>
                  <a:ext uri="{FF2B5EF4-FFF2-40B4-BE49-F238E27FC236}">
                    <a16:creationId xmlns:a16="http://schemas.microsoft.com/office/drawing/2014/main" id="{6FD42CF9-A5F0-4102-BA3D-1F585AD37F62}"/>
                  </a:ext>
                </a:extLst>
              </p:cNvPr>
              <p:cNvSpPr/>
              <p:nvPr/>
            </p:nvSpPr>
            <p:spPr>
              <a:xfrm>
                <a:off x="5267169" y="2051721"/>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3" name="Group 112">
                <a:extLst>
                  <a:ext uri="{FF2B5EF4-FFF2-40B4-BE49-F238E27FC236}">
                    <a16:creationId xmlns:a16="http://schemas.microsoft.com/office/drawing/2014/main" id="{7FD26D92-F7AA-4666-AF31-9A39346FDC68}"/>
                  </a:ext>
                </a:extLst>
              </p:cNvPr>
              <p:cNvGrpSpPr/>
              <p:nvPr/>
            </p:nvGrpSpPr>
            <p:grpSpPr>
              <a:xfrm>
                <a:off x="5342658" y="2169309"/>
                <a:ext cx="1258349" cy="659028"/>
                <a:chOff x="2810312" y="2332139"/>
                <a:chExt cx="1258349" cy="659028"/>
              </a:xfrm>
            </p:grpSpPr>
            <p:sp>
              <p:nvSpPr>
                <p:cNvPr id="114" name="Rectangle 113">
                  <a:extLst>
                    <a:ext uri="{FF2B5EF4-FFF2-40B4-BE49-F238E27FC236}">
                      <a16:creationId xmlns:a16="http://schemas.microsoft.com/office/drawing/2014/main" id="{5686825D-6F6A-492E-AD4A-29AF0E0584E4}"/>
                    </a:ext>
                  </a:extLst>
                </p:cNvPr>
                <p:cNvSpPr/>
                <p:nvPr/>
              </p:nvSpPr>
              <p:spPr>
                <a:xfrm>
                  <a:off x="2810312" y="2332139"/>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5" name="TextBox 114">
                  <a:extLst>
                    <a:ext uri="{FF2B5EF4-FFF2-40B4-BE49-F238E27FC236}">
                      <a16:creationId xmlns:a16="http://schemas.microsoft.com/office/drawing/2014/main" id="{6B89F2CE-10CA-4A52-BD86-D849417A9B0F}"/>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1</a:t>
                  </a:r>
                </a:p>
                <a:p>
                  <a:pPr algn="ctr"/>
                  <a:r>
                    <a:rPr lang="en-CA" b="1">
                      <a:solidFill>
                        <a:schemeClr val="accent6">
                          <a:lumMod val="20000"/>
                          <a:lumOff val="80000"/>
                        </a:schemeClr>
                      </a:solidFill>
                    </a:rPr>
                    <a:t>Memory</a:t>
                  </a:r>
                </a:p>
              </p:txBody>
            </p:sp>
          </p:grpSp>
          <p:sp>
            <p:nvSpPr>
              <p:cNvPr id="116" name="Rectangle 115">
                <a:extLst>
                  <a:ext uri="{FF2B5EF4-FFF2-40B4-BE49-F238E27FC236}">
                    <a16:creationId xmlns:a16="http://schemas.microsoft.com/office/drawing/2014/main" id="{45E4E101-FB13-4B63-BC45-0B915BB69880}"/>
                  </a:ext>
                </a:extLst>
              </p:cNvPr>
              <p:cNvSpPr/>
              <p:nvPr/>
            </p:nvSpPr>
            <p:spPr>
              <a:xfrm>
                <a:off x="5342664" y="3063814"/>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7" name="Rectangle 116">
                <a:extLst>
                  <a:ext uri="{FF2B5EF4-FFF2-40B4-BE49-F238E27FC236}">
                    <a16:creationId xmlns:a16="http://schemas.microsoft.com/office/drawing/2014/main" id="{91F6F03A-67B3-42F9-A05A-B1AB50FB23B3}"/>
                  </a:ext>
                </a:extLst>
              </p:cNvPr>
              <p:cNvSpPr/>
              <p:nvPr/>
            </p:nvSpPr>
            <p:spPr>
              <a:xfrm>
                <a:off x="5342658" y="4852824"/>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8" name="Rectangle 117">
                <a:extLst>
                  <a:ext uri="{FF2B5EF4-FFF2-40B4-BE49-F238E27FC236}">
                    <a16:creationId xmlns:a16="http://schemas.microsoft.com/office/drawing/2014/main" id="{9B985287-9D4B-43B3-80EE-F7DFB7AE645B}"/>
                  </a:ext>
                </a:extLst>
              </p:cNvPr>
              <p:cNvSpPr/>
              <p:nvPr/>
            </p:nvSpPr>
            <p:spPr>
              <a:xfrm>
                <a:off x="5342660" y="3958319"/>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9" name="TextBox 118">
                <a:extLst>
                  <a:ext uri="{FF2B5EF4-FFF2-40B4-BE49-F238E27FC236}">
                    <a16:creationId xmlns:a16="http://schemas.microsoft.com/office/drawing/2014/main" id="{E397B1B3-2022-4A6E-9C5C-D26454823BEA}"/>
                  </a:ext>
                </a:extLst>
              </p:cNvPr>
              <p:cNvSpPr txBox="1"/>
              <p:nvPr/>
            </p:nvSpPr>
            <p:spPr>
              <a:xfrm>
                <a:off x="5401392" y="3086156"/>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2</a:t>
                </a:r>
              </a:p>
              <a:p>
                <a:pPr algn="ctr"/>
                <a:r>
                  <a:rPr lang="en-CA" b="1">
                    <a:solidFill>
                      <a:schemeClr val="accent6">
                        <a:lumMod val="20000"/>
                        <a:lumOff val="80000"/>
                      </a:schemeClr>
                    </a:solidFill>
                  </a:rPr>
                  <a:t>Memory</a:t>
                </a:r>
              </a:p>
            </p:txBody>
          </p:sp>
          <p:sp>
            <p:nvSpPr>
              <p:cNvPr id="120" name="TextBox 119">
                <a:extLst>
                  <a:ext uri="{FF2B5EF4-FFF2-40B4-BE49-F238E27FC236}">
                    <a16:creationId xmlns:a16="http://schemas.microsoft.com/office/drawing/2014/main" id="{73CCD62A-5D03-4ED0-B313-BBB3C63D547B}"/>
                  </a:ext>
                </a:extLst>
              </p:cNvPr>
              <p:cNvSpPr txBox="1"/>
              <p:nvPr/>
            </p:nvSpPr>
            <p:spPr>
              <a:xfrm>
                <a:off x="5409768" y="3935183"/>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3</a:t>
                </a:r>
              </a:p>
              <a:p>
                <a:pPr algn="ctr"/>
                <a:r>
                  <a:rPr lang="en-CA" b="1">
                    <a:solidFill>
                      <a:schemeClr val="accent6">
                        <a:lumMod val="20000"/>
                        <a:lumOff val="80000"/>
                      </a:schemeClr>
                    </a:solidFill>
                  </a:rPr>
                  <a:t>Memory</a:t>
                </a:r>
              </a:p>
            </p:txBody>
          </p:sp>
          <p:sp>
            <p:nvSpPr>
              <p:cNvPr id="121" name="TextBox 120">
                <a:extLst>
                  <a:ext uri="{FF2B5EF4-FFF2-40B4-BE49-F238E27FC236}">
                    <a16:creationId xmlns:a16="http://schemas.microsoft.com/office/drawing/2014/main" id="{55E6B739-5E20-467B-A4DE-E3DAAE704632}"/>
                  </a:ext>
                </a:extLst>
              </p:cNvPr>
              <p:cNvSpPr txBox="1"/>
              <p:nvPr/>
            </p:nvSpPr>
            <p:spPr>
              <a:xfrm>
                <a:off x="5401392" y="4853465"/>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4</a:t>
                </a:r>
              </a:p>
              <a:p>
                <a:pPr algn="ctr"/>
                <a:r>
                  <a:rPr lang="en-CA" b="1">
                    <a:solidFill>
                      <a:schemeClr val="accent6">
                        <a:lumMod val="20000"/>
                        <a:lumOff val="80000"/>
                      </a:schemeClr>
                    </a:solidFill>
                  </a:rPr>
                  <a:t>Memory</a:t>
                </a:r>
              </a:p>
            </p:txBody>
          </p:sp>
        </p:grpSp>
        <p:grpSp>
          <p:nvGrpSpPr>
            <p:cNvPr id="96" name="Group 95">
              <a:extLst>
                <a:ext uri="{FF2B5EF4-FFF2-40B4-BE49-F238E27FC236}">
                  <a16:creationId xmlns:a16="http://schemas.microsoft.com/office/drawing/2014/main" id="{E3668E0E-F0E9-4551-9895-28B551A81AAF}"/>
                </a:ext>
              </a:extLst>
            </p:cNvPr>
            <p:cNvGrpSpPr/>
            <p:nvPr/>
          </p:nvGrpSpPr>
          <p:grpSpPr>
            <a:xfrm>
              <a:off x="1646232" y="2065045"/>
              <a:ext cx="1742749" cy="3548544"/>
              <a:chOff x="2741719" y="2204121"/>
              <a:chExt cx="1742749" cy="3548544"/>
            </a:xfrm>
          </p:grpSpPr>
          <p:sp>
            <p:nvSpPr>
              <p:cNvPr id="97" name="Arrow: Right 96">
                <a:extLst>
                  <a:ext uri="{FF2B5EF4-FFF2-40B4-BE49-F238E27FC236}">
                    <a16:creationId xmlns:a16="http://schemas.microsoft.com/office/drawing/2014/main" id="{3B8A74A3-6C1C-48ED-B0DE-E75EFA18E2F9}"/>
                  </a:ext>
                </a:extLst>
              </p:cNvPr>
              <p:cNvSpPr/>
              <p:nvPr/>
            </p:nvSpPr>
            <p:spPr>
              <a:xfrm>
                <a:off x="2744527" y="2464054"/>
                <a:ext cx="267488"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8" name="Arrow: Right 97">
                <a:extLst>
                  <a:ext uri="{FF2B5EF4-FFF2-40B4-BE49-F238E27FC236}">
                    <a16:creationId xmlns:a16="http://schemas.microsoft.com/office/drawing/2014/main" id="{4BBD9830-BEEB-4CE2-8647-C527A2EAD6C4}"/>
                  </a:ext>
                </a:extLst>
              </p:cNvPr>
              <p:cNvSpPr/>
              <p:nvPr/>
            </p:nvSpPr>
            <p:spPr>
              <a:xfrm>
                <a:off x="2744527" y="3363833"/>
                <a:ext cx="267488"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9" name="Arrow: Right 98">
                <a:extLst>
                  <a:ext uri="{FF2B5EF4-FFF2-40B4-BE49-F238E27FC236}">
                    <a16:creationId xmlns:a16="http://schemas.microsoft.com/office/drawing/2014/main" id="{EBE866BA-FE8C-4CB3-A4AB-EBD0CAB77F4A}"/>
                  </a:ext>
                </a:extLst>
              </p:cNvPr>
              <p:cNvSpPr/>
              <p:nvPr/>
            </p:nvSpPr>
            <p:spPr>
              <a:xfrm>
                <a:off x="2743816" y="4231833"/>
                <a:ext cx="267488"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0" name="Arrow: Right 99">
                <a:extLst>
                  <a:ext uri="{FF2B5EF4-FFF2-40B4-BE49-F238E27FC236}">
                    <a16:creationId xmlns:a16="http://schemas.microsoft.com/office/drawing/2014/main" id="{00720835-B41B-4D4D-88AD-5F6376DBD855}"/>
                  </a:ext>
                </a:extLst>
              </p:cNvPr>
              <p:cNvSpPr/>
              <p:nvPr/>
            </p:nvSpPr>
            <p:spPr>
              <a:xfrm>
                <a:off x="2741719" y="5135191"/>
                <a:ext cx="267488"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1" name="Rectangle 100">
                <a:extLst>
                  <a:ext uri="{FF2B5EF4-FFF2-40B4-BE49-F238E27FC236}">
                    <a16:creationId xmlns:a16="http://schemas.microsoft.com/office/drawing/2014/main" id="{6FCA2FD9-206D-44CB-A1A8-A50541E57410}"/>
                  </a:ext>
                </a:extLst>
              </p:cNvPr>
              <p:cNvSpPr/>
              <p:nvPr/>
            </p:nvSpPr>
            <p:spPr>
              <a:xfrm>
                <a:off x="3091896" y="2204121"/>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02" name="Group 101">
                <a:extLst>
                  <a:ext uri="{FF2B5EF4-FFF2-40B4-BE49-F238E27FC236}">
                    <a16:creationId xmlns:a16="http://schemas.microsoft.com/office/drawing/2014/main" id="{BC3B46C2-45EF-4792-BFA1-A427CD6243F0}"/>
                  </a:ext>
                </a:extLst>
              </p:cNvPr>
              <p:cNvGrpSpPr/>
              <p:nvPr/>
            </p:nvGrpSpPr>
            <p:grpSpPr>
              <a:xfrm>
                <a:off x="3167385" y="2321709"/>
                <a:ext cx="1258349" cy="659028"/>
                <a:chOff x="2442663" y="2332139"/>
                <a:chExt cx="1258349" cy="659028"/>
              </a:xfrm>
            </p:grpSpPr>
            <p:sp>
              <p:nvSpPr>
                <p:cNvPr id="125" name="Rectangle 124">
                  <a:extLst>
                    <a:ext uri="{FF2B5EF4-FFF2-40B4-BE49-F238E27FC236}">
                      <a16:creationId xmlns:a16="http://schemas.microsoft.com/office/drawing/2014/main" id="{DCAC3D0B-0285-450E-9BF3-465CAC2FAB4D}"/>
                    </a:ext>
                  </a:extLst>
                </p:cNvPr>
                <p:cNvSpPr/>
                <p:nvPr/>
              </p:nvSpPr>
              <p:spPr>
                <a:xfrm>
                  <a:off x="2442663" y="2332139"/>
                  <a:ext cx="1258349" cy="646972"/>
                </a:xfrm>
                <a:prstGeom prst="rect">
                  <a:avLst/>
                </a:prstGeom>
                <a:solidFill>
                  <a:schemeClr val="accent2">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26" name="TextBox 125">
                  <a:extLst>
                    <a:ext uri="{FF2B5EF4-FFF2-40B4-BE49-F238E27FC236}">
                      <a16:creationId xmlns:a16="http://schemas.microsoft.com/office/drawing/2014/main" id="{E231E838-C4B3-47ED-BFCB-17469D37B783}"/>
                    </a:ext>
                  </a:extLst>
                </p:cNvPr>
                <p:cNvSpPr txBox="1"/>
                <p:nvPr/>
              </p:nvSpPr>
              <p:spPr>
                <a:xfrm>
                  <a:off x="2509773" y="2344836"/>
                  <a:ext cx="1124126" cy="646331"/>
                </a:xfrm>
                <a:prstGeom prst="rect">
                  <a:avLst/>
                </a:prstGeom>
                <a:noFill/>
              </p:spPr>
              <p:txBody>
                <a:bodyPr wrap="square" rtlCol="0">
                  <a:spAutoFit/>
                </a:bodyPr>
                <a:lstStyle/>
                <a:p>
                  <a:pPr algn="ctr"/>
                  <a:r>
                    <a:rPr lang="en-CA" b="1">
                      <a:solidFill>
                        <a:schemeClr val="accent2">
                          <a:lumMod val="20000"/>
                          <a:lumOff val="80000"/>
                        </a:schemeClr>
                      </a:solidFill>
                    </a:rPr>
                    <a:t>Node 1</a:t>
                  </a:r>
                </a:p>
                <a:p>
                  <a:pPr algn="ctr"/>
                  <a:r>
                    <a:rPr lang="en-CA" b="1">
                      <a:solidFill>
                        <a:schemeClr val="accent2">
                          <a:lumMod val="20000"/>
                          <a:lumOff val="80000"/>
                        </a:schemeClr>
                      </a:solidFill>
                    </a:rPr>
                    <a:t>Memory</a:t>
                  </a:r>
                </a:p>
              </p:txBody>
            </p:sp>
          </p:grpSp>
          <p:sp>
            <p:nvSpPr>
              <p:cNvPr id="103" name="Rectangle 102">
                <a:extLst>
                  <a:ext uri="{FF2B5EF4-FFF2-40B4-BE49-F238E27FC236}">
                    <a16:creationId xmlns:a16="http://schemas.microsoft.com/office/drawing/2014/main" id="{BB741B8F-FBAB-4927-BCB6-0FC12E2465B3}"/>
                  </a:ext>
                </a:extLst>
              </p:cNvPr>
              <p:cNvSpPr/>
              <p:nvPr/>
            </p:nvSpPr>
            <p:spPr>
              <a:xfrm>
                <a:off x="3167391" y="3216214"/>
                <a:ext cx="1258349" cy="646972"/>
              </a:xfrm>
              <a:prstGeom prst="rect">
                <a:avLst/>
              </a:prstGeom>
              <a:solidFill>
                <a:schemeClr val="accent2">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04" name="Rectangle 103">
                <a:extLst>
                  <a:ext uri="{FF2B5EF4-FFF2-40B4-BE49-F238E27FC236}">
                    <a16:creationId xmlns:a16="http://schemas.microsoft.com/office/drawing/2014/main" id="{83C6FD5A-173B-4C38-B076-992E16873B09}"/>
                  </a:ext>
                </a:extLst>
              </p:cNvPr>
              <p:cNvSpPr/>
              <p:nvPr/>
            </p:nvSpPr>
            <p:spPr>
              <a:xfrm>
                <a:off x="3167385" y="5005224"/>
                <a:ext cx="1258349" cy="646972"/>
              </a:xfrm>
              <a:prstGeom prst="rect">
                <a:avLst/>
              </a:prstGeom>
              <a:solidFill>
                <a:schemeClr val="accent2">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05" name="Rectangle 104">
                <a:extLst>
                  <a:ext uri="{FF2B5EF4-FFF2-40B4-BE49-F238E27FC236}">
                    <a16:creationId xmlns:a16="http://schemas.microsoft.com/office/drawing/2014/main" id="{0E3C8AAE-CDB0-4680-8AED-D61D29B84500}"/>
                  </a:ext>
                </a:extLst>
              </p:cNvPr>
              <p:cNvSpPr/>
              <p:nvPr/>
            </p:nvSpPr>
            <p:spPr>
              <a:xfrm>
                <a:off x="3167387" y="4110719"/>
                <a:ext cx="1258349" cy="646972"/>
              </a:xfrm>
              <a:prstGeom prst="rect">
                <a:avLst/>
              </a:prstGeom>
              <a:solidFill>
                <a:schemeClr val="accent2">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06" name="TextBox 105">
                <a:extLst>
                  <a:ext uri="{FF2B5EF4-FFF2-40B4-BE49-F238E27FC236}">
                    <a16:creationId xmlns:a16="http://schemas.microsoft.com/office/drawing/2014/main" id="{1E887E29-EFFF-4F43-BF7C-D19DB5AA5DE5}"/>
                  </a:ext>
                </a:extLst>
              </p:cNvPr>
              <p:cNvSpPr txBox="1"/>
              <p:nvPr/>
            </p:nvSpPr>
            <p:spPr>
              <a:xfrm>
                <a:off x="3226119" y="3238556"/>
                <a:ext cx="1124126" cy="646331"/>
              </a:xfrm>
              <a:prstGeom prst="rect">
                <a:avLst/>
              </a:prstGeom>
              <a:noFill/>
            </p:spPr>
            <p:txBody>
              <a:bodyPr wrap="square" rtlCol="0">
                <a:spAutoFit/>
              </a:bodyPr>
              <a:lstStyle/>
              <a:p>
                <a:pPr algn="ctr"/>
                <a:r>
                  <a:rPr lang="en-CA" b="1">
                    <a:solidFill>
                      <a:schemeClr val="accent2">
                        <a:lumMod val="20000"/>
                        <a:lumOff val="80000"/>
                      </a:schemeClr>
                    </a:solidFill>
                  </a:rPr>
                  <a:t>Node 2</a:t>
                </a:r>
              </a:p>
              <a:p>
                <a:pPr algn="ctr"/>
                <a:r>
                  <a:rPr lang="en-CA" b="1">
                    <a:solidFill>
                      <a:schemeClr val="accent2">
                        <a:lumMod val="20000"/>
                        <a:lumOff val="80000"/>
                      </a:schemeClr>
                    </a:solidFill>
                  </a:rPr>
                  <a:t>Memory</a:t>
                </a:r>
              </a:p>
            </p:txBody>
          </p:sp>
          <p:sp>
            <p:nvSpPr>
              <p:cNvPr id="107" name="TextBox 106">
                <a:extLst>
                  <a:ext uri="{FF2B5EF4-FFF2-40B4-BE49-F238E27FC236}">
                    <a16:creationId xmlns:a16="http://schemas.microsoft.com/office/drawing/2014/main" id="{1B7651D7-5665-41EB-83D7-AC415DADC733}"/>
                  </a:ext>
                </a:extLst>
              </p:cNvPr>
              <p:cNvSpPr txBox="1"/>
              <p:nvPr/>
            </p:nvSpPr>
            <p:spPr>
              <a:xfrm>
                <a:off x="3234495" y="4087583"/>
                <a:ext cx="1124126" cy="646331"/>
              </a:xfrm>
              <a:prstGeom prst="rect">
                <a:avLst/>
              </a:prstGeom>
              <a:noFill/>
            </p:spPr>
            <p:txBody>
              <a:bodyPr wrap="square" rtlCol="0">
                <a:spAutoFit/>
              </a:bodyPr>
              <a:lstStyle/>
              <a:p>
                <a:pPr algn="ctr"/>
                <a:r>
                  <a:rPr lang="en-CA" b="1">
                    <a:solidFill>
                      <a:schemeClr val="accent2">
                        <a:lumMod val="20000"/>
                        <a:lumOff val="80000"/>
                      </a:schemeClr>
                    </a:solidFill>
                  </a:rPr>
                  <a:t>Node 3</a:t>
                </a:r>
              </a:p>
              <a:p>
                <a:pPr algn="ctr"/>
                <a:r>
                  <a:rPr lang="en-CA" b="1">
                    <a:solidFill>
                      <a:schemeClr val="accent2">
                        <a:lumMod val="20000"/>
                        <a:lumOff val="80000"/>
                      </a:schemeClr>
                    </a:solidFill>
                  </a:rPr>
                  <a:t>Memory</a:t>
                </a:r>
              </a:p>
            </p:txBody>
          </p:sp>
          <p:sp>
            <p:nvSpPr>
              <p:cNvPr id="124" name="TextBox 123">
                <a:extLst>
                  <a:ext uri="{FF2B5EF4-FFF2-40B4-BE49-F238E27FC236}">
                    <a16:creationId xmlns:a16="http://schemas.microsoft.com/office/drawing/2014/main" id="{FBF7A729-CF3B-4890-962C-75E5F29C1C83}"/>
                  </a:ext>
                </a:extLst>
              </p:cNvPr>
              <p:cNvSpPr txBox="1"/>
              <p:nvPr/>
            </p:nvSpPr>
            <p:spPr>
              <a:xfrm>
                <a:off x="3226119" y="5005865"/>
                <a:ext cx="1124126" cy="646331"/>
              </a:xfrm>
              <a:prstGeom prst="rect">
                <a:avLst/>
              </a:prstGeom>
              <a:noFill/>
            </p:spPr>
            <p:txBody>
              <a:bodyPr wrap="square" rtlCol="0">
                <a:spAutoFit/>
              </a:bodyPr>
              <a:lstStyle/>
              <a:p>
                <a:pPr algn="ctr"/>
                <a:r>
                  <a:rPr lang="en-CA" b="1">
                    <a:solidFill>
                      <a:schemeClr val="accent2">
                        <a:lumMod val="20000"/>
                        <a:lumOff val="80000"/>
                      </a:schemeClr>
                    </a:solidFill>
                  </a:rPr>
                  <a:t>Node 4</a:t>
                </a:r>
              </a:p>
              <a:p>
                <a:pPr algn="ctr"/>
                <a:r>
                  <a:rPr lang="en-CA" b="1">
                    <a:solidFill>
                      <a:schemeClr val="accent2">
                        <a:lumMod val="20000"/>
                        <a:lumOff val="80000"/>
                      </a:schemeClr>
                    </a:solidFill>
                  </a:rPr>
                  <a:t>Memory</a:t>
                </a:r>
              </a:p>
            </p:txBody>
          </p:sp>
        </p:grpSp>
      </p:grpSp>
      <p:sp>
        <p:nvSpPr>
          <p:cNvPr id="127" name="TextBox 126">
            <a:extLst>
              <a:ext uri="{FF2B5EF4-FFF2-40B4-BE49-F238E27FC236}">
                <a16:creationId xmlns:a16="http://schemas.microsoft.com/office/drawing/2014/main" id="{0B9969B3-83C0-42A8-A035-7F6B44237982}"/>
              </a:ext>
            </a:extLst>
          </p:cNvPr>
          <p:cNvSpPr txBox="1"/>
          <p:nvPr/>
        </p:nvSpPr>
        <p:spPr>
          <a:xfrm>
            <a:off x="778461" y="5750632"/>
            <a:ext cx="1832050" cy="369332"/>
          </a:xfrm>
          <a:prstGeom prst="rect">
            <a:avLst/>
          </a:prstGeom>
          <a:noFill/>
        </p:spPr>
        <p:txBody>
          <a:bodyPr wrap="square" rtlCol="0">
            <a:spAutoFit/>
          </a:bodyPr>
          <a:lstStyle/>
          <a:p>
            <a:r>
              <a:rPr lang="en-CA" b="1">
                <a:solidFill>
                  <a:srgbClr val="002060"/>
                </a:solidFill>
              </a:rPr>
              <a:t>Transformation 1</a:t>
            </a:r>
          </a:p>
        </p:txBody>
      </p:sp>
      <p:sp>
        <p:nvSpPr>
          <p:cNvPr id="128" name="TextBox 127">
            <a:extLst>
              <a:ext uri="{FF2B5EF4-FFF2-40B4-BE49-F238E27FC236}">
                <a16:creationId xmlns:a16="http://schemas.microsoft.com/office/drawing/2014/main" id="{997F9F62-A0DA-4059-BCFE-1F709C52B6A2}"/>
              </a:ext>
            </a:extLst>
          </p:cNvPr>
          <p:cNvSpPr txBox="1"/>
          <p:nvPr/>
        </p:nvSpPr>
        <p:spPr>
          <a:xfrm>
            <a:off x="527049" y="1702232"/>
            <a:ext cx="2308684" cy="369332"/>
          </a:xfrm>
          <a:prstGeom prst="rect">
            <a:avLst/>
          </a:prstGeom>
          <a:noFill/>
        </p:spPr>
        <p:txBody>
          <a:bodyPr wrap="square" rtlCol="0">
            <a:spAutoFit/>
          </a:bodyPr>
          <a:lstStyle/>
          <a:p>
            <a:pPr algn="ctr"/>
            <a:r>
              <a:rPr lang="en-CA"/>
              <a:t>Shuffle Pick Two Cards</a:t>
            </a:r>
          </a:p>
        </p:txBody>
      </p:sp>
      <p:grpSp>
        <p:nvGrpSpPr>
          <p:cNvPr id="176" name="Group 175">
            <a:extLst>
              <a:ext uri="{FF2B5EF4-FFF2-40B4-BE49-F238E27FC236}">
                <a16:creationId xmlns:a16="http://schemas.microsoft.com/office/drawing/2014/main" id="{21A0828B-9BD1-4844-ACDE-BAB956E7C3F6}"/>
              </a:ext>
            </a:extLst>
          </p:cNvPr>
          <p:cNvGrpSpPr/>
          <p:nvPr/>
        </p:nvGrpSpPr>
        <p:grpSpPr>
          <a:xfrm>
            <a:off x="9523012" y="2279818"/>
            <a:ext cx="286548" cy="3073478"/>
            <a:chOff x="4269982" y="2584420"/>
            <a:chExt cx="707010" cy="3073478"/>
          </a:xfrm>
        </p:grpSpPr>
        <p:sp>
          <p:nvSpPr>
            <p:cNvPr id="177" name="Arrow: Notched Right 176">
              <a:extLst>
                <a:ext uri="{FF2B5EF4-FFF2-40B4-BE49-F238E27FC236}">
                  <a16:creationId xmlns:a16="http://schemas.microsoft.com/office/drawing/2014/main" id="{47C9D7F4-BAED-43DF-ABFD-B69BE2F06F9A}"/>
                </a:ext>
              </a:extLst>
            </p:cNvPr>
            <p:cNvSpPr/>
            <p:nvPr/>
          </p:nvSpPr>
          <p:spPr>
            <a:xfrm>
              <a:off x="4269982" y="258442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8" name="Arrow: Notched Right 177">
              <a:extLst>
                <a:ext uri="{FF2B5EF4-FFF2-40B4-BE49-F238E27FC236}">
                  <a16:creationId xmlns:a16="http://schemas.microsoft.com/office/drawing/2014/main" id="{EC407764-9B87-43E0-B474-05BC1BCB58CF}"/>
                </a:ext>
              </a:extLst>
            </p:cNvPr>
            <p:cNvSpPr/>
            <p:nvPr/>
          </p:nvSpPr>
          <p:spPr>
            <a:xfrm>
              <a:off x="4269982" y="348857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9" name="Arrow: Notched Right 178">
              <a:extLst>
                <a:ext uri="{FF2B5EF4-FFF2-40B4-BE49-F238E27FC236}">
                  <a16:creationId xmlns:a16="http://schemas.microsoft.com/office/drawing/2014/main" id="{D61AF860-3D14-41BA-92CD-74447C74FF6E}"/>
                </a:ext>
              </a:extLst>
            </p:cNvPr>
            <p:cNvSpPr/>
            <p:nvPr/>
          </p:nvSpPr>
          <p:spPr>
            <a:xfrm>
              <a:off x="4269982" y="4361054"/>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0" name="Arrow: Notched Right 179">
              <a:extLst>
                <a:ext uri="{FF2B5EF4-FFF2-40B4-BE49-F238E27FC236}">
                  <a16:creationId xmlns:a16="http://schemas.microsoft.com/office/drawing/2014/main" id="{B5DF416C-6821-4CCE-B810-FCA568CC1205}"/>
                </a:ext>
              </a:extLst>
            </p:cNvPr>
            <p:cNvSpPr/>
            <p:nvPr/>
          </p:nvSpPr>
          <p:spPr>
            <a:xfrm>
              <a:off x="4269982" y="5255559"/>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grpSp>
        <p:nvGrpSpPr>
          <p:cNvPr id="181" name="Group 180">
            <a:extLst>
              <a:ext uri="{FF2B5EF4-FFF2-40B4-BE49-F238E27FC236}">
                <a16:creationId xmlns:a16="http://schemas.microsoft.com/office/drawing/2014/main" id="{03DBD46D-BBA9-480D-8873-6133FC16AB91}"/>
              </a:ext>
            </a:extLst>
          </p:cNvPr>
          <p:cNvGrpSpPr/>
          <p:nvPr/>
        </p:nvGrpSpPr>
        <p:grpSpPr>
          <a:xfrm>
            <a:off x="9901280" y="2027538"/>
            <a:ext cx="1392572" cy="3548544"/>
            <a:chOff x="2734811" y="2332140"/>
            <a:chExt cx="1392572" cy="3548544"/>
          </a:xfrm>
        </p:grpSpPr>
        <p:sp>
          <p:nvSpPr>
            <p:cNvPr id="182" name="Rectangle 181">
              <a:extLst>
                <a:ext uri="{FF2B5EF4-FFF2-40B4-BE49-F238E27FC236}">
                  <a16:creationId xmlns:a16="http://schemas.microsoft.com/office/drawing/2014/main" id="{7007C286-AFC2-4030-B1FB-D2D043793EB0}"/>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83" name="Group 182">
              <a:extLst>
                <a:ext uri="{FF2B5EF4-FFF2-40B4-BE49-F238E27FC236}">
                  <a16:creationId xmlns:a16="http://schemas.microsoft.com/office/drawing/2014/main" id="{B08929D2-0679-4A12-B388-5F179E483A49}"/>
                </a:ext>
              </a:extLst>
            </p:cNvPr>
            <p:cNvGrpSpPr/>
            <p:nvPr/>
          </p:nvGrpSpPr>
          <p:grpSpPr>
            <a:xfrm>
              <a:off x="2810300" y="2449728"/>
              <a:ext cx="1258349" cy="659028"/>
              <a:chOff x="2810312" y="2332139"/>
              <a:chExt cx="1258349" cy="659028"/>
            </a:xfrm>
          </p:grpSpPr>
          <p:sp>
            <p:nvSpPr>
              <p:cNvPr id="190" name="Rectangle 189">
                <a:extLst>
                  <a:ext uri="{FF2B5EF4-FFF2-40B4-BE49-F238E27FC236}">
                    <a16:creationId xmlns:a16="http://schemas.microsoft.com/office/drawing/2014/main" id="{4CAA05A0-345F-4E02-B70C-BC709C9953FD}"/>
                  </a:ext>
                </a:extLst>
              </p:cNvPr>
              <p:cNvSpPr/>
              <p:nvPr/>
            </p:nvSpPr>
            <p:spPr>
              <a:xfrm>
                <a:off x="2810312" y="2332139"/>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1" name="TextBox 190">
                <a:extLst>
                  <a:ext uri="{FF2B5EF4-FFF2-40B4-BE49-F238E27FC236}">
                    <a16:creationId xmlns:a16="http://schemas.microsoft.com/office/drawing/2014/main" id="{4C18163B-73C0-43CA-81FA-569677EC3B4A}"/>
                  </a:ext>
                </a:extLst>
              </p:cNvPr>
              <p:cNvSpPr txBox="1"/>
              <p:nvPr/>
            </p:nvSpPr>
            <p:spPr>
              <a:xfrm>
                <a:off x="2877422" y="2344836"/>
                <a:ext cx="1124126" cy="646331"/>
              </a:xfrm>
              <a:prstGeom prst="rect">
                <a:avLst/>
              </a:prstGeom>
              <a:noFill/>
            </p:spPr>
            <p:txBody>
              <a:bodyPr wrap="square" rtlCol="0">
                <a:spAutoFit/>
              </a:bodyPr>
              <a:lstStyle/>
              <a:p>
                <a:pPr algn="ctr"/>
                <a:r>
                  <a:rPr lang="en-CA" b="1">
                    <a:solidFill>
                      <a:srgbClr val="002060"/>
                    </a:solidFill>
                  </a:rPr>
                  <a:t>Node 1</a:t>
                </a:r>
              </a:p>
              <a:p>
                <a:pPr algn="ctr"/>
                <a:r>
                  <a:rPr lang="en-CA" b="1">
                    <a:solidFill>
                      <a:srgbClr val="002060"/>
                    </a:solidFill>
                  </a:rPr>
                  <a:t>Result</a:t>
                </a:r>
              </a:p>
            </p:txBody>
          </p:sp>
        </p:grpSp>
        <p:sp>
          <p:nvSpPr>
            <p:cNvPr id="184" name="Rectangle 183">
              <a:extLst>
                <a:ext uri="{FF2B5EF4-FFF2-40B4-BE49-F238E27FC236}">
                  <a16:creationId xmlns:a16="http://schemas.microsoft.com/office/drawing/2014/main" id="{44398931-9EF0-4FCF-9CAC-81D69B022DC4}"/>
                </a:ext>
              </a:extLst>
            </p:cNvPr>
            <p:cNvSpPr/>
            <p:nvPr/>
          </p:nvSpPr>
          <p:spPr>
            <a:xfrm>
              <a:off x="2810306" y="334423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5" name="Rectangle 184">
              <a:extLst>
                <a:ext uri="{FF2B5EF4-FFF2-40B4-BE49-F238E27FC236}">
                  <a16:creationId xmlns:a16="http://schemas.microsoft.com/office/drawing/2014/main" id="{62C0B5E8-AFB0-4E5A-BB58-7FEAFE0EC55C}"/>
                </a:ext>
              </a:extLst>
            </p:cNvPr>
            <p:cNvSpPr/>
            <p:nvPr/>
          </p:nvSpPr>
          <p:spPr>
            <a:xfrm>
              <a:off x="2810300" y="513324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6" name="Rectangle 185">
              <a:extLst>
                <a:ext uri="{FF2B5EF4-FFF2-40B4-BE49-F238E27FC236}">
                  <a16:creationId xmlns:a16="http://schemas.microsoft.com/office/drawing/2014/main" id="{79BA2CB1-436E-404D-BD08-57FEE4960553}"/>
                </a:ext>
              </a:extLst>
            </p:cNvPr>
            <p:cNvSpPr/>
            <p:nvPr/>
          </p:nvSpPr>
          <p:spPr>
            <a:xfrm>
              <a:off x="2810302" y="4238738"/>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87" name="TextBox 186">
              <a:extLst>
                <a:ext uri="{FF2B5EF4-FFF2-40B4-BE49-F238E27FC236}">
                  <a16:creationId xmlns:a16="http://schemas.microsoft.com/office/drawing/2014/main" id="{C250CC28-7D20-4DD8-A0CC-EDC094CA188C}"/>
                </a:ext>
              </a:extLst>
            </p:cNvPr>
            <p:cNvSpPr txBox="1"/>
            <p:nvPr/>
          </p:nvSpPr>
          <p:spPr>
            <a:xfrm>
              <a:off x="2869034" y="3366575"/>
              <a:ext cx="1124126" cy="646331"/>
            </a:xfrm>
            <a:prstGeom prst="rect">
              <a:avLst/>
            </a:prstGeom>
            <a:noFill/>
          </p:spPr>
          <p:txBody>
            <a:bodyPr wrap="square" rtlCol="0">
              <a:spAutoFit/>
            </a:bodyPr>
            <a:lstStyle/>
            <a:p>
              <a:pPr algn="ctr"/>
              <a:r>
                <a:rPr lang="en-CA" b="1">
                  <a:solidFill>
                    <a:srgbClr val="002060"/>
                  </a:solidFill>
                </a:rPr>
                <a:t>Node 2</a:t>
              </a:r>
            </a:p>
            <a:p>
              <a:pPr algn="ctr"/>
              <a:r>
                <a:rPr lang="en-CA" b="1">
                  <a:solidFill>
                    <a:srgbClr val="002060"/>
                  </a:solidFill>
                </a:rPr>
                <a:t>Result</a:t>
              </a:r>
            </a:p>
          </p:txBody>
        </p:sp>
        <p:sp>
          <p:nvSpPr>
            <p:cNvPr id="188" name="TextBox 187">
              <a:extLst>
                <a:ext uri="{FF2B5EF4-FFF2-40B4-BE49-F238E27FC236}">
                  <a16:creationId xmlns:a16="http://schemas.microsoft.com/office/drawing/2014/main" id="{F5A36A80-9B2B-45DE-A98F-E6D7D6E6B6A1}"/>
                </a:ext>
              </a:extLst>
            </p:cNvPr>
            <p:cNvSpPr txBox="1"/>
            <p:nvPr/>
          </p:nvSpPr>
          <p:spPr>
            <a:xfrm>
              <a:off x="2877410" y="4215602"/>
              <a:ext cx="1124126" cy="646331"/>
            </a:xfrm>
            <a:prstGeom prst="rect">
              <a:avLst/>
            </a:prstGeom>
            <a:noFill/>
          </p:spPr>
          <p:txBody>
            <a:bodyPr wrap="square" rtlCol="0">
              <a:spAutoFit/>
            </a:bodyPr>
            <a:lstStyle/>
            <a:p>
              <a:pPr algn="ctr"/>
              <a:r>
                <a:rPr lang="en-CA" b="1">
                  <a:solidFill>
                    <a:srgbClr val="002060"/>
                  </a:solidFill>
                </a:rPr>
                <a:t>Node 3</a:t>
              </a:r>
            </a:p>
            <a:p>
              <a:pPr algn="ctr"/>
              <a:r>
                <a:rPr lang="en-CA" b="1">
                  <a:solidFill>
                    <a:srgbClr val="002060"/>
                  </a:solidFill>
                </a:rPr>
                <a:t>Result</a:t>
              </a:r>
            </a:p>
          </p:txBody>
        </p:sp>
        <p:sp>
          <p:nvSpPr>
            <p:cNvPr id="189" name="TextBox 188">
              <a:extLst>
                <a:ext uri="{FF2B5EF4-FFF2-40B4-BE49-F238E27FC236}">
                  <a16:creationId xmlns:a16="http://schemas.microsoft.com/office/drawing/2014/main" id="{7A2C5D7A-F0A6-49C4-97AA-79AE1A8BADD3}"/>
                </a:ext>
              </a:extLst>
            </p:cNvPr>
            <p:cNvSpPr txBox="1"/>
            <p:nvPr/>
          </p:nvSpPr>
          <p:spPr>
            <a:xfrm>
              <a:off x="2869034" y="5133884"/>
              <a:ext cx="1124126" cy="646331"/>
            </a:xfrm>
            <a:prstGeom prst="rect">
              <a:avLst/>
            </a:prstGeom>
            <a:noFill/>
          </p:spPr>
          <p:txBody>
            <a:bodyPr wrap="square" rtlCol="0">
              <a:spAutoFit/>
            </a:bodyPr>
            <a:lstStyle/>
            <a:p>
              <a:pPr algn="ctr"/>
              <a:r>
                <a:rPr lang="en-CA" b="1">
                  <a:solidFill>
                    <a:srgbClr val="002060"/>
                  </a:solidFill>
                </a:rPr>
                <a:t>Node 4</a:t>
              </a:r>
            </a:p>
            <a:p>
              <a:pPr algn="ctr"/>
              <a:r>
                <a:rPr lang="en-CA" b="1">
                  <a:solidFill>
                    <a:srgbClr val="002060"/>
                  </a:solidFill>
                </a:rPr>
                <a:t>Result</a:t>
              </a:r>
            </a:p>
          </p:txBody>
        </p:sp>
      </p:grpSp>
      <p:sp>
        <p:nvSpPr>
          <p:cNvPr id="192" name="Left Brace 191">
            <a:extLst>
              <a:ext uri="{FF2B5EF4-FFF2-40B4-BE49-F238E27FC236}">
                <a16:creationId xmlns:a16="http://schemas.microsoft.com/office/drawing/2014/main" id="{4C8F07D7-8FD6-400F-90EB-680AE84550CB}"/>
              </a:ext>
            </a:extLst>
          </p:cNvPr>
          <p:cNvSpPr/>
          <p:nvPr/>
        </p:nvSpPr>
        <p:spPr>
          <a:xfrm rot="10800000">
            <a:off x="11352841" y="2020769"/>
            <a:ext cx="70114" cy="3607267"/>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grpSp>
        <p:nvGrpSpPr>
          <p:cNvPr id="193" name="Group 192">
            <a:extLst>
              <a:ext uri="{FF2B5EF4-FFF2-40B4-BE49-F238E27FC236}">
                <a16:creationId xmlns:a16="http://schemas.microsoft.com/office/drawing/2014/main" id="{45D415B5-FD31-4D6D-8F05-E564AF31EF3A}"/>
              </a:ext>
            </a:extLst>
          </p:cNvPr>
          <p:cNvGrpSpPr/>
          <p:nvPr/>
        </p:nvGrpSpPr>
        <p:grpSpPr>
          <a:xfrm>
            <a:off x="11592186" y="1995863"/>
            <a:ext cx="507714" cy="3607267"/>
            <a:chOff x="922789" y="2332139"/>
            <a:chExt cx="889233" cy="3607267"/>
          </a:xfrm>
        </p:grpSpPr>
        <p:sp>
          <p:nvSpPr>
            <p:cNvPr id="194" name="Rectangle 193">
              <a:extLst>
                <a:ext uri="{FF2B5EF4-FFF2-40B4-BE49-F238E27FC236}">
                  <a16:creationId xmlns:a16="http://schemas.microsoft.com/office/drawing/2014/main" id="{7ED94DA7-B3EF-4EC1-B649-48AE43836EAB}"/>
                </a:ext>
              </a:extLst>
            </p:cNvPr>
            <p:cNvSpPr/>
            <p:nvPr/>
          </p:nvSpPr>
          <p:spPr>
            <a:xfrm>
              <a:off x="922789" y="2332139"/>
              <a:ext cx="889233" cy="3607267"/>
            </a:xfrm>
            <a:prstGeom prst="rect">
              <a:avLst/>
            </a:prstGeom>
            <a:solidFill>
              <a:schemeClr val="accent1">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95" name="TextBox 194">
              <a:extLst>
                <a:ext uri="{FF2B5EF4-FFF2-40B4-BE49-F238E27FC236}">
                  <a16:creationId xmlns:a16="http://schemas.microsoft.com/office/drawing/2014/main" id="{FFC38761-2BA1-4E90-8B13-69A145CAB16D}"/>
                </a:ext>
              </a:extLst>
            </p:cNvPr>
            <p:cNvSpPr txBox="1"/>
            <p:nvPr/>
          </p:nvSpPr>
          <p:spPr>
            <a:xfrm rot="16200000">
              <a:off x="-482504" y="3967815"/>
              <a:ext cx="3330487" cy="369332"/>
            </a:xfrm>
            <a:prstGeom prst="rect">
              <a:avLst/>
            </a:prstGeom>
            <a:noFill/>
          </p:spPr>
          <p:txBody>
            <a:bodyPr wrap="square" rtlCol="0">
              <a:spAutoFit/>
            </a:bodyPr>
            <a:lstStyle/>
            <a:p>
              <a:pPr algn="ctr"/>
              <a:r>
                <a:rPr lang="en-CA" b="1">
                  <a:solidFill>
                    <a:srgbClr val="002060"/>
                  </a:solidFill>
                </a:rPr>
                <a:t>Collect &amp; Write Back to Disk</a:t>
              </a:r>
            </a:p>
          </p:txBody>
        </p:sp>
      </p:grpSp>
      <p:grpSp>
        <p:nvGrpSpPr>
          <p:cNvPr id="196" name="Group 195">
            <a:extLst>
              <a:ext uri="{FF2B5EF4-FFF2-40B4-BE49-F238E27FC236}">
                <a16:creationId xmlns:a16="http://schemas.microsoft.com/office/drawing/2014/main" id="{6A61DE15-0E54-491D-9F8B-973342DB8B6C}"/>
              </a:ext>
            </a:extLst>
          </p:cNvPr>
          <p:cNvGrpSpPr/>
          <p:nvPr/>
        </p:nvGrpSpPr>
        <p:grpSpPr>
          <a:xfrm>
            <a:off x="6214021" y="2027535"/>
            <a:ext cx="3213802" cy="3561868"/>
            <a:chOff x="175179" y="2051721"/>
            <a:chExt cx="3213802" cy="3561868"/>
          </a:xfrm>
        </p:grpSpPr>
        <p:grpSp>
          <p:nvGrpSpPr>
            <p:cNvPr id="197" name="Group 196">
              <a:extLst>
                <a:ext uri="{FF2B5EF4-FFF2-40B4-BE49-F238E27FC236}">
                  <a16:creationId xmlns:a16="http://schemas.microsoft.com/office/drawing/2014/main" id="{61A10925-F199-488C-B38E-0BEB9CE663E7}"/>
                </a:ext>
              </a:extLst>
            </p:cNvPr>
            <p:cNvGrpSpPr/>
            <p:nvPr/>
          </p:nvGrpSpPr>
          <p:grpSpPr>
            <a:xfrm>
              <a:off x="175179" y="2051721"/>
              <a:ext cx="1392572" cy="3548544"/>
              <a:chOff x="5267169" y="2051721"/>
              <a:chExt cx="1392572" cy="3548544"/>
            </a:xfrm>
          </p:grpSpPr>
          <p:sp>
            <p:nvSpPr>
              <p:cNvPr id="213" name="Rectangle 212">
                <a:extLst>
                  <a:ext uri="{FF2B5EF4-FFF2-40B4-BE49-F238E27FC236}">
                    <a16:creationId xmlns:a16="http://schemas.microsoft.com/office/drawing/2014/main" id="{424DBF49-2140-453B-92B8-4D5C5412C1B8}"/>
                  </a:ext>
                </a:extLst>
              </p:cNvPr>
              <p:cNvSpPr/>
              <p:nvPr/>
            </p:nvSpPr>
            <p:spPr>
              <a:xfrm>
                <a:off x="5267169" y="2051721"/>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14" name="Group 213">
                <a:extLst>
                  <a:ext uri="{FF2B5EF4-FFF2-40B4-BE49-F238E27FC236}">
                    <a16:creationId xmlns:a16="http://schemas.microsoft.com/office/drawing/2014/main" id="{248F8C4D-C840-4199-B6A7-B8DB2A96E7F8}"/>
                  </a:ext>
                </a:extLst>
              </p:cNvPr>
              <p:cNvGrpSpPr/>
              <p:nvPr/>
            </p:nvGrpSpPr>
            <p:grpSpPr>
              <a:xfrm>
                <a:off x="5342658" y="2169309"/>
                <a:ext cx="1258349" cy="659028"/>
                <a:chOff x="2810312" y="2332139"/>
                <a:chExt cx="1258349" cy="659028"/>
              </a:xfrm>
            </p:grpSpPr>
            <p:sp>
              <p:nvSpPr>
                <p:cNvPr id="221" name="Rectangle 220">
                  <a:extLst>
                    <a:ext uri="{FF2B5EF4-FFF2-40B4-BE49-F238E27FC236}">
                      <a16:creationId xmlns:a16="http://schemas.microsoft.com/office/drawing/2014/main" id="{FF74BACD-DDC4-4D43-A0D5-ABF043123797}"/>
                    </a:ext>
                  </a:extLst>
                </p:cNvPr>
                <p:cNvSpPr/>
                <p:nvPr/>
              </p:nvSpPr>
              <p:spPr>
                <a:xfrm>
                  <a:off x="2810312" y="2332139"/>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222" name="TextBox 221">
                  <a:extLst>
                    <a:ext uri="{FF2B5EF4-FFF2-40B4-BE49-F238E27FC236}">
                      <a16:creationId xmlns:a16="http://schemas.microsoft.com/office/drawing/2014/main" id="{7EDCD335-2127-4A37-A5B8-BCF2B131A049}"/>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1</a:t>
                  </a:r>
                </a:p>
                <a:p>
                  <a:pPr algn="ctr"/>
                  <a:r>
                    <a:rPr lang="en-CA" b="1">
                      <a:solidFill>
                        <a:schemeClr val="accent6">
                          <a:lumMod val="20000"/>
                          <a:lumOff val="80000"/>
                        </a:schemeClr>
                      </a:solidFill>
                    </a:rPr>
                    <a:t>Memory</a:t>
                  </a:r>
                </a:p>
              </p:txBody>
            </p:sp>
          </p:grpSp>
          <p:sp>
            <p:nvSpPr>
              <p:cNvPr id="215" name="Rectangle 214">
                <a:extLst>
                  <a:ext uri="{FF2B5EF4-FFF2-40B4-BE49-F238E27FC236}">
                    <a16:creationId xmlns:a16="http://schemas.microsoft.com/office/drawing/2014/main" id="{8F280765-65E4-49AF-818C-2058D494D0F8}"/>
                  </a:ext>
                </a:extLst>
              </p:cNvPr>
              <p:cNvSpPr/>
              <p:nvPr/>
            </p:nvSpPr>
            <p:spPr>
              <a:xfrm>
                <a:off x="5342664" y="3063814"/>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216" name="Rectangle 215">
                <a:extLst>
                  <a:ext uri="{FF2B5EF4-FFF2-40B4-BE49-F238E27FC236}">
                    <a16:creationId xmlns:a16="http://schemas.microsoft.com/office/drawing/2014/main" id="{3903698A-10BF-4B30-B5E5-257A1DEF0E6D}"/>
                  </a:ext>
                </a:extLst>
              </p:cNvPr>
              <p:cNvSpPr/>
              <p:nvPr/>
            </p:nvSpPr>
            <p:spPr>
              <a:xfrm>
                <a:off x="5342658" y="4852824"/>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217" name="Rectangle 216">
                <a:extLst>
                  <a:ext uri="{FF2B5EF4-FFF2-40B4-BE49-F238E27FC236}">
                    <a16:creationId xmlns:a16="http://schemas.microsoft.com/office/drawing/2014/main" id="{1651DD16-0D1E-4CF3-89DC-C6AC4FBE3867}"/>
                  </a:ext>
                </a:extLst>
              </p:cNvPr>
              <p:cNvSpPr/>
              <p:nvPr/>
            </p:nvSpPr>
            <p:spPr>
              <a:xfrm>
                <a:off x="5342660" y="3958319"/>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218" name="TextBox 217">
                <a:extLst>
                  <a:ext uri="{FF2B5EF4-FFF2-40B4-BE49-F238E27FC236}">
                    <a16:creationId xmlns:a16="http://schemas.microsoft.com/office/drawing/2014/main" id="{13C1BDEF-D4FC-4D8C-8D2F-0A3280E93C78}"/>
                  </a:ext>
                </a:extLst>
              </p:cNvPr>
              <p:cNvSpPr txBox="1"/>
              <p:nvPr/>
            </p:nvSpPr>
            <p:spPr>
              <a:xfrm>
                <a:off x="5401392" y="3086156"/>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2</a:t>
                </a:r>
              </a:p>
              <a:p>
                <a:pPr algn="ctr"/>
                <a:r>
                  <a:rPr lang="en-CA" b="1">
                    <a:solidFill>
                      <a:schemeClr val="accent6">
                        <a:lumMod val="20000"/>
                        <a:lumOff val="80000"/>
                      </a:schemeClr>
                    </a:solidFill>
                  </a:rPr>
                  <a:t>Memory</a:t>
                </a:r>
              </a:p>
            </p:txBody>
          </p:sp>
          <p:sp>
            <p:nvSpPr>
              <p:cNvPr id="219" name="TextBox 218">
                <a:extLst>
                  <a:ext uri="{FF2B5EF4-FFF2-40B4-BE49-F238E27FC236}">
                    <a16:creationId xmlns:a16="http://schemas.microsoft.com/office/drawing/2014/main" id="{987B70AA-6A9B-4B6C-932B-C53FB36ED9F3}"/>
                  </a:ext>
                </a:extLst>
              </p:cNvPr>
              <p:cNvSpPr txBox="1"/>
              <p:nvPr/>
            </p:nvSpPr>
            <p:spPr>
              <a:xfrm>
                <a:off x="5409768" y="3935183"/>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3</a:t>
                </a:r>
              </a:p>
              <a:p>
                <a:pPr algn="ctr"/>
                <a:r>
                  <a:rPr lang="en-CA" b="1">
                    <a:solidFill>
                      <a:schemeClr val="accent6">
                        <a:lumMod val="20000"/>
                        <a:lumOff val="80000"/>
                      </a:schemeClr>
                    </a:solidFill>
                  </a:rPr>
                  <a:t>Memory</a:t>
                </a:r>
              </a:p>
            </p:txBody>
          </p:sp>
          <p:sp>
            <p:nvSpPr>
              <p:cNvPr id="220" name="TextBox 219">
                <a:extLst>
                  <a:ext uri="{FF2B5EF4-FFF2-40B4-BE49-F238E27FC236}">
                    <a16:creationId xmlns:a16="http://schemas.microsoft.com/office/drawing/2014/main" id="{13BBFEB4-C359-4183-9374-A4CECC58D711}"/>
                  </a:ext>
                </a:extLst>
              </p:cNvPr>
              <p:cNvSpPr txBox="1"/>
              <p:nvPr/>
            </p:nvSpPr>
            <p:spPr>
              <a:xfrm>
                <a:off x="5401392" y="4853465"/>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4</a:t>
                </a:r>
              </a:p>
              <a:p>
                <a:pPr algn="ctr"/>
                <a:r>
                  <a:rPr lang="en-CA" b="1">
                    <a:solidFill>
                      <a:schemeClr val="accent6">
                        <a:lumMod val="20000"/>
                        <a:lumOff val="80000"/>
                      </a:schemeClr>
                    </a:solidFill>
                  </a:rPr>
                  <a:t>Memory</a:t>
                </a:r>
              </a:p>
            </p:txBody>
          </p:sp>
        </p:grpSp>
        <p:grpSp>
          <p:nvGrpSpPr>
            <p:cNvPr id="198" name="Group 197">
              <a:extLst>
                <a:ext uri="{FF2B5EF4-FFF2-40B4-BE49-F238E27FC236}">
                  <a16:creationId xmlns:a16="http://schemas.microsoft.com/office/drawing/2014/main" id="{BEA12DC3-B2AC-4C94-A211-14A4D0637D0B}"/>
                </a:ext>
              </a:extLst>
            </p:cNvPr>
            <p:cNvGrpSpPr/>
            <p:nvPr/>
          </p:nvGrpSpPr>
          <p:grpSpPr>
            <a:xfrm>
              <a:off x="1646232" y="2065045"/>
              <a:ext cx="1742749" cy="3548544"/>
              <a:chOff x="2741719" y="2204121"/>
              <a:chExt cx="1742749" cy="3548544"/>
            </a:xfrm>
          </p:grpSpPr>
          <p:sp>
            <p:nvSpPr>
              <p:cNvPr id="199" name="Arrow: Right 198">
                <a:extLst>
                  <a:ext uri="{FF2B5EF4-FFF2-40B4-BE49-F238E27FC236}">
                    <a16:creationId xmlns:a16="http://schemas.microsoft.com/office/drawing/2014/main" id="{B3243BBB-8DC9-4C03-95DC-AE3EFA8396F1}"/>
                  </a:ext>
                </a:extLst>
              </p:cNvPr>
              <p:cNvSpPr/>
              <p:nvPr/>
            </p:nvSpPr>
            <p:spPr>
              <a:xfrm>
                <a:off x="2744527" y="2464054"/>
                <a:ext cx="267488"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0" name="Arrow: Right 199">
                <a:extLst>
                  <a:ext uri="{FF2B5EF4-FFF2-40B4-BE49-F238E27FC236}">
                    <a16:creationId xmlns:a16="http://schemas.microsoft.com/office/drawing/2014/main" id="{8C0CD559-9C26-4E73-B4EC-D2BFE6F8EAE3}"/>
                  </a:ext>
                </a:extLst>
              </p:cNvPr>
              <p:cNvSpPr/>
              <p:nvPr/>
            </p:nvSpPr>
            <p:spPr>
              <a:xfrm>
                <a:off x="2744527" y="3363833"/>
                <a:ext cx="267488"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1" name="Arrow: Right 200">
                <a:extLst>
                  <a:ext uri="{FF2B5EF4-FFF2-40B4-BE49-F238E27FC236}">
                    <a16:creationId xmlns:a16="http://schemas.microsoft.com/office/drawing/2014/main" id="{DE8F7BDF-3161-43D5-8A61-AFE6919FC119}"/>
                  </a:ext>
                </a:extLst>
              </p:cNvPr>
              <p:cNvSpPr/>
              <p:nvPr/>
            </p:nvSpPr>
            <p:spPr>
              <a:xfrm>
                <a:off x="2743816" y="4231833"/>
                <a:ext cx="267488"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2" name="Arrow: Right 201">
                <a:extLst>
                  <a:ext uri="{FF2B5EF4-FFF2-40B4-BE49-F238E27FC236}">
                    <a16:creationId xmlns:a16="http://schemas.microsoft.com/office/drawing/2014/main" id="{B11405B3-0B16-4528-B219-9C83123BA8C4}"/>
                  </a:ext>
                </a:extLst>
              </p:cNvPr>
              <p:cNvSpPr/>
              <p:nvPr/>
            </p:nvSpPr>
            <p:spPr>
              <a:xfrm>
                <a:off x="2741719" y="5135191"/>
                <a:ext cx="267488"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03" name="Rectangle 202">
                <a:extLst>
                  <a:ext uri="{FF2B5EF4-FFF2-40B4-BE49-F238E27FC236}">
                    <a16:creationId xmlns:a16="http://schemas.microsoft.com/office/drawing/2014/main" id="{AE478C37-48CE-4EBC-AD5A-65D0AD91D5EA}"/>
                  </a:ext>
                </a:extLst>
              </p:cNvPr>
              <p:cNvSpPr/>
              <p:nvPr/>
            </p:nvSpPr>
            <p:spPr>
              <a:xfrm>
                <a:off x="3091896" y="2204121"/>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204" name="Group 203">
                <a:extLst>
                  <a:ext uri="{FF2B5EF4-FFF2-40B4-BE49-F238E27FC236}">
                    <a16:creationId xmlns:a16="http://schemas.microsoft.com/office/drawing/2014/main" id="{760DE74A-F19F-4470-ADE6-183C3068D1DE}"/>
                  </a:ext>
                </a:extLst>
              </p:cNvPr>
              <p:cNvGrpSpPr/>
              <p:nvPr/>
            </p:nvGrpSpPr>
            <p:grpSpPr>
              <a:xfrm>
                <a:off x="3167385" y="2321709"/>
                <a:ext cx="1258349" cy="659028"/>
                <a:chOff x="2442663" y="2332139"/>
                <a:chExt cx="1258349" cy="659028"/>
              </a:xfrm>
            </p:grpSpPr>
            <p:sp>
              <p:nvSpPr>
                <p:cNvPr id="211" name="Rectangle 210">
                  <a:extLst>
                    <a:ext uri="{FF2B5EF4-FFF2-40B4-BE49-F238E27FC236}">
                      <a16:creationId xmlns:a16="http://schemas.microsoft.com/office/drawing/2014/main" id="{C717D1A2-15D2-40FD-9824-5F86874BF972}"/>
                    </a:ext>
                  </a:extLst>
                </p:cNvPr>
                <p:cNvSpPr/>
                <p:nvPr/>
              </p:nvSpPr>
              <p:spPr>
                <a:xfrm>
                  <a:off x="2442663" y="2332139"/>
                  <a:ext cx="1258349" cy="646972"/>
                </a:xfrm>
                <a:prstGeom prst="rect">
                  <a:avLst/>
                </a:prstGeom>
                <a:solidFill>
                  <a:schemeClr val="accent4">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212" name="TextBox 211">
                  <a:extLst>
                    <a:ext uri="{FF2B5EF4-FFF2-40B4-BE49-F238E27FC236}">
                      <a16:creationId xmlns:a16="http://schemas.microsoft.com/office/drawing/2014/main" id="{38B827A2-B173-472A-B23E-553EAA9D8E7B}"/>
                    </a:ext>
                  </a:extLst>
                </p:cNvPr>
                <p:cNvSpPr txBox="1"/>
                <p:nvPr/>
              </p:nvSpPr>
              <p:spPr>
                <a:xfrm>
                  <a:off x="2509773" y="2344836"/>
                  <a:ext cx="1124126" cy="646331"/>
                </a:xfrm>
                <a:prstGeom prst="rect">
                  <a:avLst/>
                </a:prstGeom>
                <a:noFill/>
              </p:spPr>
              <p:txBody>
                <a:bodyPr wrap="square" rtlCol="0">
                  <a:spAutoFit/>
                </a:bodyPr>
                <a:lstStyle/>
                <a:p>
                  <a:pPr algn="ctr"/>
                  <a:r>
                    <a:rPr lang="en-CA" b="1">
                      <a:solidFill>
                        <a:schemeClr val="accent4">
                          <a:lumMod val="20000"/>
                          <a:lumOff val="80000"/>
                        </a:schemeClr>
                      </a:solidFill>
                    </a:rPr>
                    <a:t>Node 1</a:t>
                  </a:r>
                </a:p>
                <a:p>
                  <a:pPr algn="ctr"/>
                  <a:r>
                    <a:rPr lang="en-CA" b="1">
                      <a:solidFill>
                        <a:schemeClr val="accent4">
                          <a:lumMod val="20000"/>
                          <a:lumOff val="80000"/>
                        </a:schemeClr>
                      </a:solidFill>
                    </a:rPr>
                    <a:t>Memory</a:t>
                  </a:r>
                </a:p>
              </p:txBody>
            </p:sp>
          </p:grpSp>
          <p:sp>
            <p:nvSpPr>
              <p:cNvPr id="205" name="Rectangle 204">
                <a:extLst>
                  <a:ext uri="{FF2B5EF4-FFF2-40B4-BE49-F238E27FC236}">
                    <a16:creationId xmlns:a16="http://schemas.microsoft.com/office/drawing/2014/main" id="{E2AE0A67-737E-4323-9649-C349DFA7807B}"/>
                  </a:ext>
                </a:extLst>
              </p:cNvPr>
              <p:cNvSpPr/>
              <p:nvPr/>
            </p:nvSpPr>
            <p:spPr>
              <a:xfrm>
                <a:off x="3167391" y="3216214"/>
                <a:ext cx="1258349" cy="646972"/>
              </a:xfrm>
              <a:prstGeom prst="rect">
                <a:avLst/>
              </a:prstGeom>
              <a:solidFill>
                <a:schemeClr val="accent4">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206" name="Rectangle 205">
                <a:extLst>
                  <a:ext uri="{FF2B5EF4-FFF2-40B4-BE49-F238E27FC236}">
                    <a16:creationId xmlns:a16="http://schemas.microsoft.com/office/drawing/2014/main" id="{1FF2ADE0-5B7A-4A69-9102-FEDC786175EA}"/>
                  </a:ext>
                </a:extLst>
              </p:cNvPr>
              <p:cNvSpPr/>
              <p:nvPr/>
            </p:nvSpPr>
            <p:spPr>
              <a:xfrm>
                <a:off x="3167385" y="5005224"/>
                <a:ext cx="1258349" cy="646972"/>
              </a:xfrm>
              <a:prstGeom prst="rect">
                <a:avLst/>
              </a:prstGeom>
              <a:solidFill>
                <a:schemeClr val="accent4">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207" name="Rectangle 206">
                <a:extLst>
                  <a:ext uri="{FF2B5EF4-FFF2-40B4-BE49-F238E27FC236}">
                    <a16:creationId xmlns:a16="http://schemas.microsoft.com/office/drawing/2014/main" id="{25BFEFBE-A269-4374-AD4B-AC82F047AD95}"/>
                  </a:ext>
                </a:extLst>
              </p:cNvPr>
              <p:cNvSpPr/>
              <p:nvPr/>
            </p:nvSpPr>
            <p:spPr>
              <a:xfrm>
                <a:off x="3167387" y="4110719"/>
                <a:ext cx="1258349" cy="646972"/>
              </a:xfrm>
              <a:prstGeom prst="rect">
                <a:avLst/>
              </a:prstGeom>
              <a:solidFill>
                <a:schemeClr val="accent4">
                  <a:lumMod val="75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208" name="TextBox 207">
                <a:extLst>
                  <a:ext uri="{FF2B5EF4-FFF2-40B4-BE49-F238E27FC236}">
                    <a16:creationId xmlns:a16="http://schemas.microsoft.com/office/drawing/2014/main" id="{1B79EF12-0D02-44B3-BD2B-8542DBA898F0}"/>
                  </a:ext>
                </a:extLst>
              </p:cNvPr>
              <p:cNvSpPr txBox="1"/>
              <p:nvPr/>
            </p:nvSpPr>
            <p:spPr>
              <a:xfrm>
                <a:off x="3226119" y="3238556"/>
                <a:ext cx="1124126" cy="646331"/>
              </a:xfrm>
              <a:prstGeom prst="rect">
                <a:avLst/>
              </a:prstGeom>
              <a:noFill/>
            </p:spPr>
            <p:txBody>
              <a:bodyPr wrap="square" rtlCol="0">
                <a:spAutoFit/>
              </a:bodyPr>
              <a:lstStyle/>
              <a:p>
                <a:pPr algn="ctr"/>
                <a:r>
                  <a:rPr lang="en-CA" b="1">
                    <a:solidFill>
                      <a:schemeClr val="accent4">
                        <a:lumMod val="20000"/>
                        <a:lumOff val="80000"/>
                      </a:schemeClr>
                    </a:solidFill>
                  </a:rPr>
                  <a:t>Node 2</a:t>
                </a:r>
              </a:p>
              <a:p>
                <a:pPr algn="ctr"/>
                <a:r>
                  <a:rPr lang="en-CA" b="1">
                    <a:solidFill>
                      <a:schemeClr val="accent4">
                        <a:lumMod val="20000"/>
                        <a:lumOff val="80000"/>
                      </a:schemeClr>
                    </a:solidFill>
                  </a:rPr>
                  <a:t>Memory</a:t>
                </a:r>
              </a:p>
            </p:txBody>
          </p:sp>
          <p:sp>
            <p:nvSpPr>
              <p:cNvPr id="209" name="TextBox 208">
                <a:extLst>
                  <a:ext uri="{FF2B5EF4-FFF2-40B4-BE49-F238E27FC236}">
                    <a16:creationId xmlns:a16="http://schemas.microsoft.com/office/drawing/2014/main" id="{0633181D-3B3B-4A09-88AA-CB4F72BBA115}"/>
                  </a:ext>
                </a:extLst>
              </p:cNvPr>
              <p:cNvSpPr txBox="1"/>
              <p:nvPr/>
            </p:nvSpPr>
            <p:spPr>
              <a:xfrm>
                <a:off x="3234495" y="4087583"/>
                <a:ext cx="1124126" cy="646331"/>
              </a:xfrm>
              <a:prstGeom prst="rect">
                <a:avLst/>
              </a:prstGeom>
              <a:noFill/>
            </p:spPr>
            <p:txBody>
              <a:bodyPr wrap="square" rtlCol="0">
                <a:spAutoFit/>
              </a:bodyPr>
              <a:lstStyle/>
              <a:p>
                <a:pPr algn="ctr"/>
                <a:r>
                  <a:rPr lang="en-CA" b="1">
                    <a:solidFill>
                      <a:schemeClr val="accent4">
                        <a:lumMod val="20000"/>
                        <a:lumOff val="80000"/>
                      </a:schemeClr>
                    </a:solidFill>
                  </a:rPr>
                  <a:t>Node 3</a:t>
                </a:r>
              </a:p>
              <a:p>
                <a:pPr algn="ctr"/>
                <a:r>
                  <a:rPr lang="en-CA" b="1">
                    <a:solidFill>
                      <a:schemeClr val="accent4">
                        <a:lumMod val="20000"/>
                        <a:lumOff val="80000"/>
                      </a:schemeClr>
                    </a:solidFill>
                  </a:rPr>
                  <a:t>Memory</a:t>
                </a:r>
              </a:p>
            </p:txBody>
          </p:sp>
          <p:sp>
            <p:nvSpPr>
              <p:cNvPr id="210" name="TextBox 209">
                <a:extLst>
                  <a:ext uri="{FF2B5EF4-FFF2-40B4-BE49-F238E27FC236}">
                    <a16:creationId xmlns:a16="http://schemas.microsoft.com/office/drawing/2014/main" id="{D5294344-C3ED-45C8-95A5-7D1F3B99B90F}"/>
                  </a:ext>
                </a:extLst>
              </p:cNvPr>
              <p:cNvSpPr txBox="1"/>
              <p:nvPr/>
            </p:nvSpPr>
            <p:spPr>
              <a:xfrm>
                <a:off x="3226119" y="5005865"/>
                <a:ext cx="1124126" cy="646331"/>
              </a:xfrm>
              <a:prstGeom prst="rect">
                <a:avLst/>
              </a:prstGeom>
              <a:noFill/>
            </p:spPr>
            <p:txBody>
              <a:bodyPr wrap="square" rtlCol="0">
                <a:spAutoFit/>
              </a:bodyPr>
              <a:lstStyle/>
              <a:p>
                <a:pPr algn="ctr"/>
                <a:r>
                  <a:rPr lang="en-CA" b="1">
                    <a:solidFill>
                      <a:schemeClr val="accent4">
                        <a:lumMod val="20000"/>
                        <a:lumOff val="80000"/>
                      </a:schemeClr>
                    </a:solidFill>
                  </a:rPr>
                  <a:t>Node 4</a:t>
                </a:r>
              </a:p>
              <a:p>
                <a:pPr algn="ctr"/>
                <a:r>
                  <a:rPr lang="en-CA" b="1">
                    <a:solidFill>
                      <a:schemeClr val="accent4">
                        <a:lumMod val="20000"/>
                        <a:lumOff val="80000"/>
                      </a:schemeClr>
                    </a:solidFill>
                  </a:rPr>
                  <a:t>Memory</a:t>
                </a:r>
              </a:p>
            </p:txBody>
          </p:sp>
        </p:grpSp>
      </p:grpSp>
      <p:sp>
        <p:nvSpPr>
          <p:cNvPr id="223" name="TextBox 222">
            <a:extLst>
              <a:ext uri="{FF2B5EF4-FFF2-40B4-BE49-F238E27FC236}">
                <a16:creationId xmlns:a16="http://schemas.microsoft.com/office/drawing/2014/main" id="{527DE9F0-5304-4036-800C-6E1F7A1A746F}"/>
              </a:ext>
            </a:extLst>
          </p:cNvPr>
          <p:cNvSpPr txBox="1"/>
          <p:nvPr/>
        </p:nvSpPr>
        <p:spPr>
          <a:xfrm>
            <a:off x="6302990" y="6419355"/>
            <a:ext cx="1313353" cy="369332"/>
          </a:xfrm>
          <a:prstGeom prst="rect">
            <a:avLst/>
          </a:prstGeom>
          <a:noFill/>
        </p:spPr>
        <p:txBody>
          <a:bodyPr wrap="square" rtlCol="0">
            <a:spAutoFit/>
          </a:bodyPr>
          <a:lstStyle/>
          <a:p>
            <a:r>
              <a:rPr lang="en-CA" b="1">
                <a:solidFill>
                  <a:srgbClr val="002060"/>
                </a:solidFill>
              </a:rPr>
              <a:t>Persistence</a:t>
            </a:r>
          </a:p>
        </p:txBody>
      </p:sp>
      <p:sp>
        <p:nvSpPr>
          <p:cNvPr id="224" name="TextBox 223">
            <a:extLst>
              <a:ext uri="{FF2B5EF4-FFF2-40B4-BE49-F238E27FC236}">
                <a16:creationId xmlns:a16="http://schemas.microsoft.com/office/drawing/2014/main" id="{B2FEE898-4DA1-461D-8837-7DCBB829FAEC}"/>
              </a:ext>
            </a:extLst>
          </p:cNvPr>
          <p:cNvSpPr txBox="1"/>
          <p:nvPr/>
        </p:nvSpPr>
        <p:spPr>
          <a:xfrm>
            <a:off x="8952074" y="6062084"/>
            <a:ext cx="1568654" cy="369332"/>
          </a:xfrm>
          <a:prstGeom prst="rect">
            <a:avLst/>
          </a:prstGeom>
          <a:noFill/>
        </p:spPr>
        <p:txBody>
          <a:bodyPr wrap="square" rtlCol="0">
            <a:spAutoFit/>
          </a:bodyPr>
          <a:lstStyle/>
          <a:p>
            <a:r>
              <a:rPr lang="en-CA" b="1">
                <a:solidFill>
                  <a:srgbClr val="002060"/>
                </a:solidFill>
              </a:rPr>
              <a:t>Task Execution</a:t>
            </a:r>
          </a:p>
        </p:txBody>
      </p:sp>
      <p:sp>
        <p:nvSpPr>
          <p:cNvPr id="225" name="TextBox 224">
            <a:extLst>
              <a:ext uri="{FF2B5EF4-FFF2-40B4-BE49-F238E27FC236}">
                <a16:creationId xmlns:a16="http://schemas.microsoft.com/office/drawing/2014/main" id="{CA9DDBEC-2BB8-4E4E-AB23-43E6A2F07837}"/>
              </a:ext>
            </a:extLst>
          </p:cNvPr>
          <p:cNvSpPr txBox="1"/>
          <p:nvPr/>
        </p:nvSpPr>
        <p:spPr>
          <a:xfrm>
            <a:off x="10638628" y="6072160"/>
            <a:ext cx="1568654" cy="369332"/>
          </a:xfrm>
          <a:prstGeom prst="rect">
            <a:avLst/>
          </a:prstGeom>
          <a:noFill/>
        </p:spPr>
        <p:txBody>
          <a:bodyPr wrap="square" rtlCol="0">
            <a:spAutoFit/>
          </a:bodyPr>
          <a:lstStyle/>
          <a:p>
            <a:r>
              <a:rPr lang="en-CA" b="1">
                <a:solidFill>
                  <a:srgbClr val="002060"/>
                </a:solidFill>
              </a:rPr>
              <a:t>Return Result</a:t>
            </a:r>
          </a:p>
        </p:txBody>
      </p:sp>
      <p:sp>
        <p:nvSpPr>
          <p:cNvPr id="226" name="TextBox 225">
            <a:extLst>
              <a:ext uri="{FF2B5EF4-FFF2-40B4-BE49-F238E27FC236}">
                <a16:creationId xmlns:a16="http://schemas.microsoft.com/office/drawing/2014/main" id="{2758F7F2-14AB-46AC-8B56-5EE71AD17E0E}"/>
              </a:ext>
            </a:extLst>
          </p:cNvPr>
          <p:cNvSpPr txBox="1"/>
          <p:nvPr/>
        </p:nvSpPr>
        <p:spPr>
          <a:xfrm>
            <a:off x="7000542" y="5750632"/>
            <a:ext cx="1832050" cy="369332"/>
          </a:xfrm>
          <a:prstGeom prst="rect">
            <a:avLst/>
          </a:prstGeom>
          <a:noFill/>
        </p:spPr>
        <p:txBody>
          <a:bodyPr wrap="square" rtlCol="0">
            <a:spAutoFit/>
          </a:bodyPr>
          <a:lstStyle/>
          <a:p>
            <a:r>
              <a:rPr lang="en-CA" b="1">
                <a:solidFill>
                  <a:srgbClr val="002060"/>
                </a:solidFill>
              </a:rPr>
              <a:t>Transformation 1</a:t>
            </a:r>
          </a:p>
        </p:txBody>
      </p:sp>
      <p:sp>
        <p:nvSpPr>
          <p:cNvPr id="227" name="TextBox 226">
            <a:extLst>
              <a:ext uri="{FF2B5EF4-FFF2-40B4-BE49-F238E27FC236}">
                <a16:creationId xmlns:a16="http://schemas.microsoft.com/office/drawing/2014/main" id="{D5E4CA34-BAE1-4758-97F6-FC97A5AB1BCB}"/>
              </a:ext>
            </a:extLst>
          </p:cNvPr>
          <p:cNvSpPr txBox="1"/>
          <p:nvPr/>
        </p:nvSpPr>
        <p:spPr>
          <a:xfrm>
            <a:off x="9025685" y="1658126"/>
            <a:ext cx="1374701" cy="369332"/>
          </a:xfrm>
          <a:prstGeom prst="rect">
            <a:avLst/>
          </a:prstGeom>
          <a:noFill/>
        </p:spPr>
        <p:txBody>
          <a:bodyPr wrap="square" rtlCol="0">
            <a:spAutoFit/>
          </a:bodyPr>
          <a:lstStyle/>
          <a:p>
            <a:pPr algn="ctr"/>
            <a:r>
              <a:rPr lang="el-GR"/>
              <a:t>Δ</a:t>
            </a:r>
            <a:r>
              <a:rPr lang="en-CA"/>
              <a:t> Card Value</a:t>
            </a:r>
          </a:p>
        </p:txBody>
      </p:sp>
      <p:sp>
        <p:nvSpPr>
          <p:cNvPr id="229" name="TextBox 228">
            <a:extLst>
              <a:ext uri="{FF2B5EF4-FFF2-40B4-BE49-F238E27FC236}">
                <a16:creationId xmlns:a16="http://schemas.microsoft.com/office/drawing/2014/main" id="{9B947F43-67EE-46BA-B842-E52E3C430F38}"/>
              </a:ext>
            </a:extLst>
          </p:cNvPr>
          <p:cNvSpPr txBox="1"/>
          <p:nvPr/>
        </p:nvSpPr>
        <p:spPr>
          <a:xfrm>
            <a:off x="6637767" y="1685238"/>
            <a:ext cx="2308684" cy="369332"/>
          </a:xfrm>
          <a:prstGeom prst="rect">
            <a:avLst/>
          </a:prstGeom>
          <a:noFill/>
        </p:spPr>
        <p:txBody>
          <a:bodyPr wrap="square" rtlCol="0">
            <a:spAutoFit/>
          </a:bodyPr>
          <a:lstStyle/>
          <a:p>
            <a:pPr algn="ctr"/>
            <a:r>
              <a:rPr lang="en-CA"/>
              <a:t>Shuffle Pick Two Cards</a:t>
            </a:r>
          </a:p>
        </p:txBody>
      </p:sp>
      <p:sp>
        <p:nvSpPr>
          <p:cNvPr id="230" name="TextBox 229">
            <a:extLst>
              <a:ext uri="{FF2B5EF4-FFF2-40B4-BE49-F238E27FC236}">
                <a16:creationId xmlns:a16="http://schemas.microsoft.com/office/drawing/2014/main" id="{772B1AD5-8867-43C4-AE5E-040E77D4868B}"/>
              </a:ext>
            </a:extLst>
          </p:cNvPr>
          <p:cNvSpPr txBox="1"/>
          <p:nvPr/>
        </p:nvSpPr>
        <p:spPr>
          <a:xfrm>
            <a:off x="6083250" y="1318873"/>
            <a:ext cx="2601092" cy="369332"/>
          </a:xfrm>
          <a:prstGeom prst="rect">
            <a:avLst/>
          </a:prstGeom>
          <a:noFill/>
        </p:spPr>
        <p:txBody>
          <a:bodyPr wrap="square" rtlCol="0">
            <a:spAutoFit/>
          </a:bodyPr>
          <a:lstStyle/>
          <a:p>
            <a:pPr algn="ctr"/>
            <a:r>
              <a:rPr lang="en-CA"/>
              <a:t>Two Cards Back into Pile</a:t>
            </a:r>
          </a:p>
        </p:txBody>
      </p:sp>
    </p:spTree>
    <p:extLst>
      <p:ext uri="{BB962C8B-B14F-4D97-AF65-F5344CB8AC3E}">
        <p14:creationId xmlns:p14="http://schemas.microsoft.com/office/powerpoint/2010/main" val="10613777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BCDE621-CBDF-42EE-AE24-C2AE5DDC377A}"/>
              </a:ext>
            </a:extLst>
          </p:cNvPr>
          <p:cNvSpPr/>
          <p:nvPr/>
        </p:nvSpPr>
        <p:spPr>
          <a:xfrm>
            <a:off x="901133" y="5712515"/>
            <a:ext cx="9435969" cy="1038055"/>
          </a:xfrm>
          <a:prstGeom prst="rect">
            <a:avLst/>
          </a:prstGeom>
          <a:solidFill>
            <a:srgbClr val="DAE3F3"/>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2" name="Title 1">
            <a:extLst>
              <a:ext uri="{FF2B5EF4-FFF2-40B4-BE49-F238E27FC236}">
                <a16:creationId xmlns:a16="http://schemas.microsoft.com/office/drawing/2014/main" id="{EB11426F-C415-43C7-B08A-FF22127049FC}"/>
              </a:ext>
            </a:extLst>
          </p:cNvPr>
          <p:cNvSpPr>
            <a:spLocks noGrp="1"/>
          </p:cNvSpPr>
          <p:nvPr>
            <p:ph type="title"/>
          </p:nvPr>
        </p:nvSpPr>
        <p:spPr/>
        <p:txBody>
          <a:bodyPr/>
          <a:lstStyle/>
          <a:p>
            <a:r>
              <a:rPr lang="en-CA"/>
              <a:t>Group Task #5 – Failure, Recover, Execute</a:t>
            </a:r>
          </a:p>
        </p:txBody>
      </p:sp>
      <p:grpSp>
        <p:nvGrpSpPr>
          <p:cNvPr id="62" name="Group 61">
            <a:extLst>
              <a:ext uri="{FF2B5EF4-FFF2-40B4-BE49-F238E27FC236}">
                <a16:creationId xmlns:a16="http://schemas.microsoft.com/office/drawing/2014/main" id="{E0DA4B1C-3180-47B2-8343-9968DBC4D40C}"/>
              </a:ext>
            </a:extLst>
          </p:cNvPr>
          <p:cNvGrpSpPr/>
          <p:nvPr/>
        </p:nvGrpSpPr>
        <p:grpSpPr>
          <a:xfrm>
            <a:off x="901133" y="2051724"/>
            <a:ext cx="1392572" cy="3548544"/>
            <a:chOff x="2734811" y="2332140"/>
            <a:chExt cx="1392572" cy="3548544"/>
          </a:xfrm>
        </p:grpSpPr>
        <p:sp>
          <p:nvSpPr>
            <p:cNvPr id="19" name="Rectangle 18">
              <a:extLst>
                <a:ext uri="{FF2B5EF4-FFF2-40B4-BE49-F238E27FC236}">
                  <a16:creationId xmlns:a16="http://schemas.microsoft.com/office/drawing/2014/main" id="{1FD8A56E-0F69-4444-8CF0-24C177334003}"/>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9" name="Group 8">
              <a:extLst>
                <a:ext uri="{FF2B5EF4-FFF2-40B4-BE49-F238E27FC236}">
                  <a16:creationId xmlns:a16="http://schemas.microsoft.com/office/drawing/2014/main" id="{00F31851-1A18-4090-8049-2426066ABD0D}"/>
                </a:ext>
              </a:extLst>
            </p:cNvPr>
            <p:cNvGrpSpPr/>
            <p:nvPr/>
          </p:nvGrpSpPr>
          <p:grpSpPr>
            <a:xfrm>
              <a:off x="2810300" y="2449728"/>
              <a:ext cx="1258349" cy="659028"/>
              <a:chOff x="2810312" y="2332139"/>
              <a:chExt cx="1258349" cy="659028"/>
            </a:xfrm>
          </p:grpSpPr>
          <p:sp>
            <p:nvSpPr>
              <p:cNvPr id="7" name="Rectangle 6">
                <a:extLst>
                  <a:ext uri="{FF2B5EF4-FFF2-40B4-BE49-F238E27FC236}">
                    <a16:creationId xmlns:a16="http://schemas.microsoft.com/office/drawing/2014/main" id="{4A478656-833C-4E25-91C1-C59EF136F382}"/>
                  </a:ext>
                </a:extLst>
              </p:cNvPr>
              <p:cNvSpPr/>
              <p:nvPr/>
            </p:nvSpPr>
            <p:spPr>
              <a:xfrm>
                <a:off x="2810312" y="2332139"/>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 name="TextBox 7">
                <a:extLst>
                  <a:ext uri="{FF2B5EF4-FFF2-40B4-BE49-F238E27FC236}">
                    <a16:creationId xmlns:a16="http://schemas.microsoft.com/office/drawing/2014/main" id="{B8A5506F-9591-4134-8CAA-F3733DAE1EA5}"/>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2">
                        <a:lumMod val="50000"/>
                      </a:schemeClr>
                    </a:solidFill>
                  </a:rPr>
                  <a:t>Node 1</a:t>
                </a:r>
              </a:p>
              <a:p>
                <a:pPr algn="ctr"/>
                <a:r>
                  <a:rPr lang="en-CA" b="1">
                    <a:solidFill>
                      <a:schemeClr val="accent2">
                        <a:lumMod val="50000"/>
                      </a:schemeClr>
                    </a:solidFill>
                  </a:rPr>
                  <a:t>Memory</a:t>
                </a:r>
              </a:p>
            </p:txBody>
          </p:sp>
        </p:grpSp>
        <p:sp>
          <p:nvSpPr>
            <p:cNvPr id="11" name="Rectangle 10">
              <a:extLst>
                <a:ext uri="{FF2B5EF4-FFF2-40B4-BE49-F238E27FC236}">
                  <a16:creationId xmlns:a16="http://schemas.microsoft.com/office/drawing/2014/main" id="{6B9DA5FF-69DA-41A3-908C-A433AD45E9B9}"/>
                </a:ext>
              </a:extLst>
            </p:cNvPr>
            <p:cNvSpPr/>
            <p:nvPr/>
          </p:nvSpPr>
          <p:spPr>
            <a:xfrm>
              <a:off x="2810306" y="3344233"/>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62186F1D-A198-4E53-A630-C55EE47ADCDB}"/>
                </a:ext>
              </a:extLst>
            </p:cNvPr>
            <p:cNvSpPr/>
            <p:nvPr/>
          </p:nvSpPr>
          <p:spPr>
            <a:xfrm>
              <a:off x="2810300" y="5133243"/>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7" name="Rectangle 16">
              <a:extLst>
                <a:ext uri="{FF2B5EF4-FFF2-40B4-BE49-F238E27FC236}">
                  <a16:creationId xmlns:a16="http://schemas.microsoft.com/office/drawing/2014/main" id="{B0F32925-E2E5-48F5-BCD1-EB3556B82C6C}"/>
                </a:ext>
              </a:extLst>
            </p:cNvPr>
            <p:cNvSpPr/>
            <p:nvPr/>
          </p:nvSpPr>
          <p:spPr>
            <a:xfrm>
              <a:off x="2810302" y="4238738"/>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39" name="TextBox 38">
              <a:extLst>
                <a:ext uri="{FF2B5EF4-FFF2-40B4-BE49-F238E27FC236}">
                  <a16:creationId xmlns:a16="http://schemas.microsoft.com/office/drawing/2014/main" id="{3D304329-1336-42D2-8FE6-FA2BAAE03BE9}"/>
                </a:ext>
              </a:extLst>
            </p:cNvPr>
            <p:cNvSpPr txBox="1"/>
            <p:nvPr/>
          </p:nvSpPr>
          <p:spPr>
            <a:xfrm>
              <a:off x="2869034" y="3366575"/>
              <a:ext cx="1124126" cy="646331"/>
            </a:xfrm>
            <a:prstGeom prst="rect">
              <a:avLst/>
            </a:prstGeom>
            <a:noFill/>
          </p:spPr>
          <p:txBody>
            <a:bodyPr wrap="square" rtlCol="0">
              <a:spAutoFit/>
            </a:bodyPr>
            <a:lstStyle/>
            <a:p>
              <a:pPr algn="ctr"/>
              <a:r>
                <a:rPr lang="en-CA" b="1">
                  <a:solidFill>
                    <a:schemeClr val="accent2">
                      <a:lumMod val="50000"/>
                    </a:schemeClr>
                  </a:solidFill>
                </a:rPr>
                <a:t>Node 2</a:t>
              </a:r>
            </a:p>
            <a:p>
              <a:pPr algn="ctr"/>
              <a:r>
                <a:rPr lang="en-CA" b="1">
                  <a:solidFill>
                    <a:schemeClr val="accent2">
                      <a:lumMod val="50000"/>
                    </a:schemeClr>
                  </a:solidFill>
                </a:rPr>
                <a:t>Memory</a:t>
              </a:r>
            </a:p>
          </p:txBody>
        </p:sp>
        <p:sp>
          <p:nvSpPr>
            <p:cNvPr id="40" name="TextBox 39">
              <a:extLst>
                <a:ext uri="{FF2B5EF4-FFF2-40B4-BE49-F238E27FC236}">
                  <a16:creationId xmlns:a16="http://schemas.microsoft.com/office/drawing/2014/main" id="{A7D5EA5D-3751-42CB-9FAD-49F3568D953F}"/>
                </a:ext>
              </a:extLst>
            </p:cNvPr>
            <p:cNvSpPr txBox="1"/>
            <p:nvPr/>
          </p:nvSpPr>
          <p:spPr>
            <a:xfrm>
              <a:off x="2877410" y="4215602"/>
              <a:ext cx="1124126" cy="646331"/>
            </a:xfrm>
            <a:prstGeom prst="rect">
              <a:avLst/>
            </a:prstGeom>
            <a:noFill/>
          </p:spPr>
          <p:txBody>
            <a:bodyPr wrap="square" rtlCol="0">
              <a:spAutoFit/>
            </a:bodyPr>
            <a:lstStyle/>
            <a:p>
              <a:pPr algn="ctr"/>
              <a:r>
                <a:rPr lang="en-CA" b="1">
                  <a:solidFill>
                    <a:schemeClr val="accent2">
                      <a:lumMod val="50000"/>
                    </a:schemeClr>
                  </a:solidFill>
                </a:rPr>
                <a:t>Node 3</a:t>
              </a:r>
            </a:p>
            <a:p>
              <a:pPr algn="ctr"/>
              <a:r>
                <a:rPr lang="en-CA" b="1">
                  <a:solidFill>
                    <a:schemeClr val="accent2">
                      <a:lumMod val="50000"/>
                    </a:schemeClr>
                  </a:solidFill>
                </a:rPr>
                <a:t>Memory</a:t>
              </a:r>
            </a:p>
          </p:txBody>
        </p:sp>
        <p:sp>
          <p:nvSpPr>
            <p:cNvPr id="41" name="TextBox 40">
              <a:extLst>
                <a:ext uri="{FF2B5EF4-FFF2-40B4-BE49-F238E27FC236}">
                  <a16:creationId xmlns:a16="http://schemas.microsoft.com/office/drawing/2014/main" id="{0D80A558-0F1C-4B1A-9F40-42F0580C0E66}"/>
                </a:ext>
              </a:extLst>
            </p:cNvPr>
            <p:cNvSpPr txBox="1"/>
            <p:nvPr/>
          </p:nvSpPr>
          <p:spPr>
            <a:xfrm>
              <a:off x="2869034" y="5133884"/>
              <a:ext cx="1124126" cy="646331"/>
            </a:xfrm>
            <a:prstGeom prst="rect">
              <a:avLst/>
            </a:prstGeom>
            <a:noFill/>
          </p:spPr>
          <p:txBody>
            <a:bodyPr wrap="square" rtlCol="0">
              <a:spAutoFit/>
            </a:bodyPr>
            <a:lstStyle/>
            <a:p>
              <a:pPr algn="ctr"/>
              <a:r>
                <a:rPr lang="en-CA" b="1">
                  <a:solidFill>
                    <a:schemeClr val="accent2">
                      <a:lumMod val="50000"/>
                    </a:schemeClr>
                  </a:solidFill>
                </a:rPr>
                <a:t>Node 4</a:t>
              </a:r>
            </a:p>
            <a:p>
              <a:pPr algn="ctr"/>
              <a:r>
                <a:rPr lang="en-CA" b="1">
                  <a:solidFill>
                    <a:schemeClr val="accent2">
                      <a:lumMod val="50000"/>
                    </a:schemeClr>
                  </a:solidFill>
                </a:rPr>
                <a:t>Memory</a:t>
              </a:r>
            </a:p>
          </p:txBody>
        </p:sp>
      </p:grpSp>
      <p:grpSp>
        <p:nvGrpSpPr>
          <p:cNvPr id="58" name="Group 57">
            <a:extLst>
              <a:ext uri="{FF2B5EF4-FFF2-40B4-BE49-F238E27FC236}">
                <a16:creationId xmlns:a16="http://schemas.microsoft.com/office/drawing/2014/main" id="{4C3109C5-1A54-416C-8BF7-A04979983AEA}"/>
              </a:ext>
            </a:extLst>
          </p:cNvPr>
          <p:cNvGrpSpPr/>
          <p:nvPr/>
        </p:nvGrpSpPr>
        <p:grpSpPr>
          <a:xfrm>
            <a:off x="6981521" y="2304004"/>
            <a:ext cx="707010" cy="3073478"/>
            <a:chOff x="4269982" y="2584420"/>
            <a:chExt cx="707010" cy="3073478"/>
          </a:xfrm>
        </p:grpSpPr>
        <p:sp>
          <p:nvSpPr>
            <p:cNvPr id="54" name="Arrow: Notched Right 53">
              <a:extLst>
                <a:ext uri="{FF2B5EF4-FFF2-40B4-BE49-F238E27FC236}">
                  <a16:creationId xmlns:a16="http://schemas.microsoft.com/office/drawing/2014/main" id="{CDA78B84-0720-4CCD-B8B5-A652F2421758}"/>
                </a:ext>
              </a:extLst>
            </p:cNvPr>
            <p:cNvSpPr/>
            <p:nvPr/>
          </p:nvSpPr>
          <p:spPr>
            <a:xfrm>
              <a:off x="4269982" y="258442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5" name="Arrow: Notched Right 54">
              <a:extLst>
                <a:ext uri="{FF2B5EF4-FFF2-40B4-BE49-F238E27FC236}">
                  <a16:creationId xmlns:a16="http://schemas.microsoft.com/office/drawing/2014/main" id="{0A31B926-0725-48EC-A946-906519054575}"/>
                </a:ext>
              </a:extLst>
            </p:cNvPr>
            <p:cNvSpPr/>
            <p:nvPr/>
          </p:nvSpPr>
          <p:spPr>
            <a:xfrm>
              <a:off x="4269982" y="3488570"/>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6" name="Arrow: Notched Right 55">
              <a:extLst>
                <a:ext uri="{FF2B5EF4-FFF2-40B4-BE49-F238E27FC236}">
                  <a16:creationId xmlns:a16="http://schemas.microsoft.com/office/drawing/2014/main" id="{E276BACF-0B0C-4C6B-A6ED-57426777A50D}"/>
                </a:ext>
              </a:extLst>
            </p:cNvPr>
            <p:cNvSpPr/>
            <p:nvPr/>
          </p:nvSpPr>
          <p:spPr>
            <a:xfrm>
              <a:off x="4269982" y="4361054"/>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57" name="Arrow: Notched Right 56">
              <a:extLst>
                <a:ext uri="{FF2B5EF4-FFF2-40B4-BE49-F238E27FC236}">
                  <a16:creationId xmlns:a16="http://schemas.microsoft.com/office/drawing/2014/main" id="{70FB0E29-FED9-4F52-91A8-0E8B33202F33}"/>
                </a:ext>
              </a:extLst>
            </p:cNvPr>
            <p:cNvSpPr/>
            <p:nvPr/>
          </p:nvSpPr>
          <p:spPr>
            <a:xfrm>
              <a:off x="4269982" y="5255559"/>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
        <p:nvSpPr>
          <p:cNvPr id="59" name="TextBox 58">
            <a:extLst>
              <a:ext uri="{FF2B5EF4-FFF2-40B4-BE49-F238E27FC236}">
                <a16:creationId xmlns:a16="http://schemas.microsoft.com/office/drawing/2014/main" id="{BDB232A1-E764-41CC-A84D-470ED54A3FE2}"/>
              </a:ext>
            </a:extLst>
          </p:cNvPr>
          <p:cNvSpPr txBox="1"/>
          <p:nvPr/>
        </p:nvSpPr>
        <p:spPr>
          <a:xfrm>
            <a:off x="2041923" y="6440636"/>
            <a:ext cx="1313353" cy="369332"/>
          </a:xfrm>
          <a:prstGeom prst="rect">
            <a:avLst/>
          </a:prstGeom>
          <a:noFill/>
        </p:spPr>
        <p:txBody>
          <a:bodyPr wrap="square" rtlCol="0">
            <a:spAutoFit/>
          </a:bodyPr>
          <a:lstStyle/>
          <a:p>
            <a:r>
              <a:rPr lang="en-CA" b="1">
                <a:solidFill>
                  <a:srgbClr val="002060"/>
                </a:solidFill>
              </a:rPr>
              <a:t>Persistence</a:t>
            </a:r>
          </a:p>
        </p:txBody>
      </p:sp>
      <p:sp>
        <p:nvSpPr>
          <p:cNvPr id="60" name="TextBox 59">
            <a:extLst>
              <a:ext uri="{FF2B5EF4-FFF2-40B4-BE49-F238E27FC236}">
                <a16:creationId xmlns:a16="http://schemas.microsoft.com/office/drawing/2014/main" id="{FB4570BD-6748-413B-BA96-BDB1F156ED94}"/>
              </a:ext>
            </a:extLst>
          </p:cNvPr>
          <p:cNvSpPr txBox="1"/>
          <p:nvPr/>
        </p:nvSpPr>
        <p:spPr>
          <a:xfrm>
            <a:off x="6550699" y="6075167"/>
            <a:ext cx="1568654" cy="369332"/>
          </a:xfrm>
          <a:prstGeom prst="rect">
            <a:avLst/>
          </a:prstGeom>
          <a:noFill/>
        </p:spPr>
        <p:txBody>
          <a:bodyPr wrap="square" rtlCol="0">
            <a:spAutoFit/>
          </a:bodyPr>
          <a:lstStyle/>
          <a:p>
            <a:r>
              <a:rPr lang="en-CA" b="1">
                <a:solidFill>
                  <a:srgbClr val="002060"/>
                </a:solidFill>
              </a:rPr>
              <a:t>Task Execution</a:t>
            </a:r>
          </a:p>
        </p:txBody>
      </p:sp>
      <p:grpSp>
        <p:nvGrpSpPr>
          <p:cNvPr id="63" name="Group 62">
            <a:extLst>
              <a:ext uri="{FF2B5EF4-FFF2-40B4-BE49-F238E27FC236}">
                <a16:creationId xmlns:a16="http://schemas.microsoft.com/office/drawing/2014/main" id="{E064CA00-6806-441A-983F-89F5BE0D1436}"/>
              </a:ext>
            </a:extLst>
          </p:cNvPr>
          <p:cNvGrpSpPr/>
          <p:nvPr/>
        </p:nvGrpSpPr>
        <p:grpSpPr>
          <a:xfrm>
            <a:off x="7925400" y="2051724"/>
            <a:ext cx="1392572" cy="3548544"/>
            <a:chOff x="2734811" y="2332140"/>
            <a:chExt cx="1392572" cy="3548544"/>
          </a:xfrm>
        </p:grpSpPr>
        <p:sp>
          <p:nvSpPr>
            <p:cNvPr id="64" name="Rectangle 63">
              <a:extLst>
                <a:ext uri="{FF2B5EF4-FFF2-40B4-BE49-F238E27FC236}">
                  <a16:creationId xmlns:a16="http://schemas.microsoft.com/office/drawing/2014/main" id="{F84AFC84-EA69-492F-9D03-9AD2AD7F7131}"/>
                </a:ext>
              </a:extLst>
            </p:cNvPr>
            <p:cNvSpPr/>
            <p:nvPr/>
          </p:nvSpPr>
          <p:spPr>
            <a:xfrm>
              <a:off x="2734811" y="2332140"/>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65" name="Group 64">
              <a:extLst>
                <a:ext uri="{FF2B5EF4-FFF2-40B4-BE49-F238E27FC236}">
                  <a16:creationId xmlns:a16="http://schemas.microsoft.com/office/drawing/2014/main" id="{876B64D2-D8C4-4FBE-9691-C22084F30FC2}"/>
                </a:ext>
              </a:extLst>
            </p:cNvPr>
            <p:cNvGrpSpPr/>
            <p:nvPr/>
          </p:nvGrpSpPr>
          <p:grpSpPr>
            <a:xfrm>
              <a:off x="2810300" y="2449728"/>
              <a:ext cx="1258349" cy="659028"/>
              <a:chOff x="2810312" y="2332139"/>
              <a:chExt cx="1258349" cy="659028"/>
            </a:xfrm>
          </p:grpSpPr>
          <p:sp>
            <p:nvSpPr>
              <p:cNvPr id="72" name="Rectangle 71">
                <a:extLst>
                  <a:ext uri="{FF2B5EF4-FFF2-40B4-BE49-F238E27FC236}">
                    <a16:creationId xmlns:a16="http://schemas.microsoft.com/office/drawing/2014/main" id="{55297096-8F1A-44D3-9321-942450C9E9F4}"/>
                  </a:ext>
                </a:extLst>
              </p:cNvPr>
              <p:cNvSpPr/>
              <p:nvPr/>
            </p:nvSpPr>
            <p:spPr>
              <a:xfrm>
                <a:off x="2810312" y="2332139"/>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3" name="TextBox 72">
                <a:extLst>
                  <a:ext uri="{FF2B5EF4-FFF2-40B4-BE49-F238E27FC236}">
                    <a16:creationId xmlns:a16="http://schemas.microsoft.com/office/drawing/2014/main" id="{3DB897F4-E7FE-4D90-8C8F-EB7ABBC5F451}"/>
                  </a:ext>
                </a:extLst>
              </p:cNvPr>
              <p:cNvSpPr txBox="1"/>
              <p:nvPr/>
            </p:nvSpPr>
            <p:spPr>
              <a:xfrm>
                <a:off x="2877422" y="2344836"/>
                <a:ext cx="1124126" cy="646331"/>
              </a:xfrm>
              <a:prstGeom prst="rect">
                <a:avLst/>
              </a:prstGeom>
              <a:noFill/>
            </p:spPr>
            <p:txBody>
              <a:bodyPr wrap="square" rtlCol="0">
                <a:spAutoFit/>
              </a:bodyPr>
              <a:lstStyle/>
              <a:p>
                <a:pPr algn="ctr"/>
                <a:r>
                  <a:rPr lang="en-CA" b="1">
                    <a:solidFill>
                      <a:srgbClr val="002060"/>
                    </a:solidFill>
                  </a:rPr>
                  <a:t>Node 1</a:t>
                </a:r>
              </a:p>
              <a:p>
                <a:pPr algn="ctr"/>
                <a:r>
                  <a:rPr lang="en-CA" b="1">
                    <a:solidFill>
                      <a:srgbClr val="002060"/>
                    </a:solidFill>
                  </a:rPr>
                  <a:t>Result</a:t>
                </a:r>
              </a:p>
            </p:txBody>
          </p:sp>
        </p:grpSp>
        <p:sp>
          <p:nvSpPr>
            <p:cNvPr id="66" name="Rectangle 65">
              <a:extLst>
                <a:ext uri="{FF2B5EF4-FFF2-40B4-BE49-F238E27FC236}">
                  <a16:creationId xmlns:a16="http://schemas.microsoft.com/office/drawing/2014/main" id="{0C6713A6-9C9C-405D-B337-AD63485710AE}"/>
                </a:ext>
              </a:extLst>
            </p:cNvPr>
            <p:cNvSpPr/>
            <p:nvPr/>
          </p:nvSpPr>
          <p:spPr>
            <a:xfrm>
              <a:off x="2810306" y="334423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Rectangle 66">
              <a:extLst>
                <a:ext uri="{FF2B5EF4-FFF2-40B4-BE49-F238E27FC236}">
                  <a16:creationId xmlns:a16="http://schemas.microsoft.com/office/drawing/2014/main" id="{7012D7DF-BC18-486D-A08E-A53C42F40EE4}"/>
                </a:ext>
              </a:extLst>
            </p:cNvPr>
            <p:cNvSpPr/>
            <p:nvPr/>
          </p:nvSpPr>
          <p:spPr>
            <a:xfrm>
              <a:off x="2810300" y="5133243"/>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8" name="Rectangle 67">
              <a:extLst>
                <a:ext uri="{FF2B5EF4-FFF2-40B4-BE49-F238E27FC236}">
                  <a16:creationId xmlns:a16="http://schemas.microsoft.com/office/drawing/2014/main" id="{8541914E-0747-4645-8156-226ECF91BEBE}"/>
                </a:ext>
              </a:extLst>
            </p:cNvPr>
            <p:cNvSpPr/>
            <p:nvPr/>
          </p:nvSpPr>
          <p:spPr>
            <a:xfrm>
              <a:off x="2810302" y="4238738"/>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9" name="TextBox 68">
              <a:extLst>
                <a:ext uri="{FF2B5EF4-FFF2-40B4-BE49-F238E27FC236}">
                  <a16:creationId xmlns:a16="http://schemas.microsoft.com/office/drawing/2014/main" id="{45B35257-5C94-4E74-B45A-8DEF0576A038}"/>
                </a:ext>
              </a:extLst>
            </p:cNvPr>
            <p:cNvSpPr txBox="1"/>
            <p:nvPr/>
          </p:nvSpPr>
          <p:spPr>
            <a:xfrm>
              <a:off x="2869034" y="3366575"/>
              <a:ext cx="1124126" cy="646331"/>
            </a:xfrm>
            <a:prstGeom prst="rect">
              <a:avLst/>
            </a:prstGeom>
            <a:noFill/>
          </p:spPr>
          <p:txBody>
            <a:bodyPr wrap="square" rtlCol="0">
              <a:spAutoFit/>
            </a:bodyPr>
            <a:lstStyle/>
            <a:p>
              <a:pPr algn="ctr"/>
              <a:r>
                <a:rPr lang="en-CA" b="1">
                  <a:solidFill>
                    <a:srgbClr val="002060"/>
                  </a:solidFill>
                </a:rPr>
                <a:t>Node 2</a:t>
              </a:r>
            </a:p>
            <a:p>
              <a:pPr algn="ctr"/>
              <a:r>
                <a:rPr lang="en-CA" b="1">
                  <a:solidFill>
                    <a:srgbClr val="002060"/>
                  </a:solidFill>
                </a:rPr>
                <a:t>Result</a:t>
              </a:r>
            </a:p>
          </p:txBody>
        </p:sp>
        <p:sp>
          <p:nvSpPr>
            <p:cNvPr id="70" name="TextBox 69">
              <a:extLst>
                <a:ext uri="{FF2B5EF4-FFF2-40B4-BE49-F238E27FC236}">
                  <a16:creationId xmlns:a16="http://schemas.microsoft.com/office/drawing/2014/main" id="{F7393AAE-4794-418F-812C-EC920E58C4B1}"/>
                </a:ext>
              </a:extLst>
            </p:cNvPr>
            <p:cNvSpPr txBox="1"/>
            <p:nvPr/>
          </p:nvSpPr>
          <p:spPr>
            <a:xfrm>
              <a:off x="2877410" y="4215602"/>
              <a:ext cx="1124126" cy="646331"/>
            </a:xfrm>
            <a:prstGeom prst="rect">
              <a:avLst/>
            </a:prstGeom>
            <a:noFill/>
          </p:spPr>
          <p:txBody>
            <a:bodyPr wrap="square" rtlCol="0">
              <a:spAutoFit/>
            </a:bodyPr>
            <a:lstStyle/>
            <a:p>
              <a:pPr algn="ctr"/>
              <a:r>
                <a:rPr lang="en-CA" b="1">
                  <a:solidFill>
                    <a:srgbClr val="002060"/>
                  </a:solidFill>
                </a:rPr>
                <a:t>Node 3</a:t>
              </a:r>
            </a:p>
            <a:p>
              <a:pPr algn="ctr"/>
              <a:r>
                <a:rPr lang="en-CA" b="1">
                  <a:solidFill>
                    <a:srgbClr val="002060"/>
                  </a:solidFill>
                </a:rPr>
                <a:t>Result</a:t>
              </a:r>
            </a:p>
          </p:txBody>
        </p:sp>
        <p:sp>
          <p:nvSpPr>
            <p:cNvPr id="71" name="TextBox 70">
              <a:extLst>
                <a:ext uri="{FF2B5EF4-FFF2-40B4-BE49-F238E27FC236}">
                  <a16:creationId xmlns:a16="http://schemas.microsoft.com/office/drawing/2014/main" id="{4F569DB2-83C6-45EE-8337-717E12C5902E}"/>
                </a:ext>
              </a:extLst>
            </p:cNvPr>
            <p:cNvSpPr txBox="1"/>
            <p:nvPr/>
          </p:nvSpPr>
          <p:spPr>
            <a:xfrm>
              <a:off x="2869034" y="5133884"/>
              <a:ext cx="1124126" cy="646331"/>
            </a:xfrm>
            <a:prstGeom prst="rect">
              <a:avLst/>
            </a:prstGeom>
            <a:noFill/>
          </p:spPr>
          <p:txBody>
            <a:bodyPr wrap="square" rtlCol="0">
              <a:spAutoFit/>
            </a:bodyPr>
            <a:lstStyle/>
            <a:p>
              <a:pPr algn="ctr"/>
              <a:r>
                <a:rPr lang="en-CA" b="1">
                  <a:solidFill>
                    <a:srgbClr val="002060"/>
                  </a:solidFill>
                </a:rPr>
                <a:t>Node 4</a:t>
              </a:r>
            </a:p>
            <a:p>
              <a:pPr algn="ctr"/>
              <a:r>
                <a:rPr lang="en-CA" b="1">
                  <a:solidFill>
                    <a:srgbClr val="002060"/>
                  </a:solidFill>
                </a:rPr>
                <a:t>Result</a:t>
              </a:r>
            </a:p>
          </p:txBody>
        </p:sp>
      </p:grpSp>
      <p:sp>
        <p:nvSpPr>
          <p:cNvPr id="74" name="Left Brace 73">
            <a:extLst>
              <a:ext uri="{FF2B5EF4-FFF2-40B4-BE49-F238E27FC236}">
                <a16:creationId xmlns:a16="http://schemas.microsoft.com/office/drawing/2014/main" id="{916AA84C-EBB5-4C0C-A8B5-2C75EC7A572B}"/>
              </a:ext>
            </a:extLst>
          </p:cNvPr>
          <p:cNvSpPr/>
          <p:nvPr/>
        </p:nvSpPr>
        <p:spPr>
          <a:xfrm rot="10800000">
            <a:off x="9554841" y="2051722"/>
            <a:ext cx="545393" cy="3607267"/>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5" name="TextBox 74">
            <a:extLst>
              <a:ext uri="{FF2B5EF4-FFF2-40B4-BE49-F238E27FC236}">
                <a16:creationId xmlns:a16="http://schemas.microsoft.com/office/drawing/2014/main" id="{7691EA07-90CD-42FD-A128-49B1CEC49426}"/>
              </a:ext>
            </a:extLst>
          </p:cNvPr>
          <p:cNvSpPr txBox="1"/>
          <p:nvPr/>
        </p:nvSpPr>
        <p:spPr>
          <a:xfrm>
            <a:off x="8929815" y="6081847"/>
            <a:ext cx="1568654" cy="369332"/>
          </a:xfrm>
          <a:prstGeom prst="rect">
            <a:avLst/>
          </a:prstGeom>
          <a:noFill/>
        </p:spPr>
        <p:txBody>
          <a:bodyPr wrap="square" rtlCol="0">
            <a:spAutoFit/>
          </a:bodyPr>
          <a:lstStyle/>
          <a:p>
            <a:r>
              <a:rPr lang="en-CA" b="1">
                <a:solidFill>
                  <a:srgbClr val="002060"/>
                </a:solidFill>
              </a:rPr>
              <a:t>Return Result</a:t>
            </a:r>
          </a:p>
        </p:txBody>
      </p:sp>
      <p:grpSp>
        <p:nvGrpSpPr>
          <p:cNvPr id="77" name="Group 76">
            <a:extLst>
              <a:ext uri="{FF2B5EF4-FFF2-40B4-BE49-F238E27FC236}">
                <a16:creationId xmlns:a16="http://schemas.microsoft.com/office/drawing/2014/main" id="{17198E94-49D8-4264-9744-51B9956D784C}"/>
              </a:ext>
            </a:extLst>
          </p:cNvPr>
          <p:cNvGrpSpPr/>
          <p:nvPr/>
        </p:nvGrpSpPr>
        <p:grpSpPr>
          <a:xfrm>
            <a:off x="10337102" y="2022901"/>
            <a:ext cx="889233" cy="3607267"/>
            <a:chOff x="922789" y="2332139"/>
            <a:chExt cx="889233" cy="3607267"/>
          </a:xfrm>
        </p:grpSpPr>
        <p:sp>
          <p:nvSpPr>
            <p:cNvPr id="78" name="Rectangle 77">
              <a:extLst>
                <a:ext uri="{FF2B5EF4-FFF2-40B4-BE49-F238E27FC236}">
                  <a16:creationId xmlns:a16="http://schemas.microsoft.com/office/drawing/2014/main" id="{372269D7-DFC3-4719-BBFF-E0C1FF06A382}"/>
                </a:ext>
              </a:extLst>
            </p:cNvPr>
            <p:cNvSpPr/>
            <p:nvPr/>
          </p:nvSpPr>
          <p:spPr>
            <a:xfrm>
              <a:off x="922789" y="2332139"/>
              <a:ext cx="889233" cy="3607267"/>
            </a:xfrm>
            <a:prstGeom prst="rect">
              <a:avLst/>
            </a:prstGeom>
            <a:solidFill>
              <a:schemeClr val="accent1">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TextBox 78">
              <a:extLst>
                <a:ext uri="{FF2B5EF4-FFF2-40B4-BE49-F238E27FC236}">
                  <a16:creationId xmlns:a16="http://schemas.microsoft.com/office/drawing/2014/main" id="{B4603B53-66A8-48ED-873F-9F69C81A4462}"/>
                </a:ext>
              </a:extLst>
            </p:cNvPr>
            <p:cNvSpPr txBox="1"/>
            <p:nvPr/>
          </p:nvSpPr>
          <p:spPr>
            <a:xfrm rot="16200000">
              <a:off x="210744" y="3812607"/>
              <a:ext cx="2313322" cy="646331"/>
            </a:xfrm>
            <a:prstGeom prst="rect">
              <a:avLst/>
            </a:prstGeom>
            <a:noFill/>
          </p:spPr>
          <p:txBody>
            <a:bodyPr wrap="square" rtlCol="0">
              <a:spAutoFit/>
            </a:bodyPr>
            <a:lstStyle/>
            <a:p>
              <a:pPr algn="ctr"/>
              <a:r>
                <a:rPr lang="en-CA" b="1">
                  <a:solidFill>
                    <a:srgbClr val="002060"/>
                  </a:solidFill>
                </a:rPr>
                <a:t>Collect &amp; Write Back to Disk</a:t>
              </a:r>
            </a:p>
          </p:txBody>
        </p:sp>
      </p:grpSp>
      <p:sp>
        <p:nvSpPr>
          <p:cNvPr id="80" name="Arrow: Right 79">
            <a:extLst>
              <a:ext uri="{FF2B5EF4-FFF2-40B4-BE49-F238E27FC236}">
                <a16:creationId xmlns:a16="http://schemas.microsoft.com/office/drawing/2014/main" id="{9D9B005D-4E41-419C-AB77-CD41B7153681}"/>
              </a:ext>
            </a:extLst>
          </p:cNvPr>
          <p:cNvSpPr/>
          <p:nvPr/>
        </p:nvSpPr>
        <p:spPr>
          <a:xfrm>
            <a:off x="2468614" y="2311654"/>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1" name="Arrow: Right 80">
            <a:extLst>
              <a:ext uri="{FF2B5EF4-FFF2-40B4-BE49-F238E27FC236}">
                <a16:creationId xmlns:a16="http://schemas.microsoft.com/office/drawing/2014/main" id="{10696D56-21D2-4C2E-A8CE-2D7AF80106C8}"/>
              </a:ext>
            </a:extLst>
          </p:cNvPr>
          <p:cNvSpPr/>
          <p:nvPr/>
        </p:nvSpPr>
        <p:spPr>
          <a:xfrm>
            <a:off x="2468614" y="32114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2" name="Arrow: Right 81">
            <a:extLst>
              <a:ext uri="{FF2B5EF4-FFF2-40B4-BE49-F238E27FC236}">
                <a16:creationId xmlns:a16="http://schemas.microsoft.com/office/drawing/2014/main" id="{BDDE798E-3C4C-48AA-BD41-5BDB91C9D2EC}"/>
              </a:ext>
            </a:extLst>
          </p:cNvPr>
          <p:cNvSpPr/>
          <p:nvPr/>
        </p:nvSpPr>
        <p:spPr>
          <a:xfrm>
            <a:off x="2467903" y="40794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3" name="Arrow: Right 82">
            <a:extLst>
              <a:ext uri="{FF2B5EF4-FFF2-40B4-BE49-F238E27FC236}">
                <a16:creationId xmlns:a16="http://schemas.microsoft.com/office/drawing/2014/main" id="{5E0B16E8-32A9-4C4C-9F25-E838FEC045CA}"/>
              </a:ext>
            </a:extLst>
          </p:cNvPr>
          <p:cNvSpPr/>
          <p:nvPr/>
        </p:nvSpPr>
        <p:spPr>
          <a:xfrm>
            <a:off x="2465806" y="4982791"/>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4" name="Rectangle 83">
            <a:extLst>
              <a:ext uri="{FF2B5EF4-FFF2-40B4-BE49-F238E27FC236}">
                <a16:creationId xmlns:a16="http://schemas.microsoft.com/office/drawing/2014/main" id="{47D8F935-F2EA-43BD-B5AF-614BFCB04A0A}"/>
              </a:ext>
            </a:extLst>
          </p:cNvPr>
          <p:cNvSpPr/>
          <p:nvPr/>
        </p:nvSpPr>
        <p:spPr>
          <a:xfrm>
            <a:off x="3089363" y="2051721"/>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85" name="Group 84">
            <a:extLst>
              <a:ext uri="{FF2B5EF4-FFF2-40B4-BE49-F238E27FC236}">
                <a16:creationId xmlns:a16="http://schemas.microsoft.com/office/drawing/2014/main" id="{784698C1-C2DE-44E0-A376-0E2C33023EBD}"/>
              </a:ext>
            </a:extLst>
          </p:cNvPr>
          <p:cNvGrpSpPr/>
          <p:nvPr/>
        </p:nvGrpSpPr>
        <p:grpSpPr>
          <a:xfrm>
            <a:off x="3164852" y="2169309"/>
            <a:ext cx="1258349" cy="659028"/>
            <a:chOff x="2810312" y="2332139"/>
            <a:chExt cx="1258349" cy="659028"/>
          </a:xfrm>
        </p:grpSpPr>
        <p:sp>
          <p:nvSpPr>
            <p:cNvPr id="86" name="Rectangle 85">
              <a:extLst>
                <a:ext uri="{FF2B5EF4-FFF2-40B4-BE49-F238E27FC236}">
                  <a16:creationId xmlns:a16="http://schemas.microsoft.com/office/drawing/2014/main" id="{106CB10B-75CE-4D6C-A3F5-F39FCC03D50B}"/>
                </a:ext>
              </a:extLst>
            </p:cNvPr>
            <p:cNvSpPr/>
            <p:nvPr/>
          </p:nvSpPr>
          <p:spPr>
            <a:xfrm>
              <a:off x="2810312" y="2332139"/>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87" name="TextBox 86">
              <a:extLst>
                <a:ext uri="{FF2B5EF4-FFF2-40B4-BE49-F238E27FC236}">
                  <a16:creationId xmlns:a16="http://schemas.microsoft.com/office/drawing/2014/main" id="{3DC5A831-1AB5-4A45-89A5-55B0FDB6E858}"/>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6">
                      <a:lumMod val="50000"/>
                    </a:schemeClr>
                  </a:solidFill>
                </a:rPr>
                <a:t>Node 1</a:t>
              </a:r>
            </a:p>
            <a:p>
              <a:pPr algn="ctr"/>
              <a:r>
                <a:rPr lang="en-CA" b="1">
                  <a:solidFill>
                    <a:schemeClr val="accent6">
                      <a:lumMod val="50000"/>
                    </a:schemeClr>
                  </a:solidFill>
                </a:rPr>
                <a:t>Memory</a:t>
              </a:r>
            </a:p>
          </p:txBody>
        </p:sp>
      </p:grpSp>
      <p:sp>
        <p:nvSpPr>
          <p:cNvPr id="88" name="Rectangle 87">
            <a:extLst>
              <a:ext uri="{FF2B5EF4-FFF2-40B4-BE49-F238E27FC236}">
                <a16:creationId xmlns:a16="http://schemas.microsoft.com/office/drawing/2014/main" id="{6EA5DBD0-05B0-4AB4-B3DB-DF7609A8F288}"/>
              </a:ext>
            </a:extLst>
          </p:cNvPr>
          <p:cNvSpPr/>
          <p:nvPr/>
        </p:nvSpPr>
        <p:spPr>
          <a:xfrm>
            <a:off x="3164858" y="3063814"/>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89" name="Rectangle 88">
            <a:extLst>
              <a:ext uri="{FF2B5EF4-FFF2-40B4-BE49-F238E27FC236}">
                <a16:creationId xmlns:a16="http://schemas.microsoft.com/office/drawing/2014/main" id="{3787E786-172E-4C05-9A98-8F5DF54B4B8D}"/>
              </a:ext>
            </a:extLst>
          </p:cNvPr>
          <p:cNvSpPr/>
          <p:nvPr/>
        </p:nvSpPr>
        <p:spPr>
          <a:xfrm>
            <a:off x="3164852" y="4852824"/>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90" name="Rectangle 89">
            <a:extLst>
              <a:ext uri="{FF2B5EF4-FFF2-40B4-BE49-F238E27FC236}">
                <a16:creationId xmlns:a16="http://schemas.microsoft.com/office/drawing/2014/main" id="{E5C7FF3E-5366-4779-8E7E-ED558B706E1D}"/>
              </a:ext>
            </a:extLst>
          </p:cNvPr>
          <p:cNvSpPr/>
          <p:nvPr/>
        </p:nvSpPr>
        <p:spPr>
          <a:xfrm>
            <a:off x="3164854" y="3958319"/>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91" name="TextBox 90">
            <a:extLst>
              <a:ext uri="{FF2B5EF4-FFF2-40B4-BE49-F238E27FC236}">
                <a16:creationId xmlns:a16="http://schemas.microsoft.com/office/drawing/2014/main" id="{FC180CCE-043F-4543-896C-3222F56DA4E4}"/>
              </a:ext>
            </a:extLst>
          </p:cNvPr>
          <p:cNvSpPr txBox="1"/>
          <p:nvPr/>
        </p:nvSpPr>
        <p:spPr>
          <a:xfrm>
            <a:off x="3223586" y="3086156"/>
            <a:ext cx="1124126" cy="646331"/>
          </a:xfrm>
          <a:prstGeom prst="rect">
            <a:avLst/>
          </a:prstGeom>
          <a:noFill/>
        </p:spPr>
        <p:txBody>
          <a:bodyPr wrap="square" rtlCol="0">
            <a:spAutoFit/>
          </a:bodyPr>
          <a:lstStyle/>
          <a:p>
            <a:pPr algn="ctr"/>
            <a:r>
              <a:rPr lang="en-CA" b="1">
                <a:solidFill>
                  <a:schemeClr val="accent6">
                    <a:lumMod val="50000"/>
                  </a:schemeClr>
                </a:solidFill>
              </a:rPr>
              <a:t>Node 2</a:t>
            </a:r>
          </a:p>
          <a:p>
            <a:pPr algn="ctr"/>
            <a:r>
              <a:rPr lang="en-CA" b="1">
                <a:solidFill>
                  <a:schemeClr val="accent6">
                    <a:lumMod val="50000"/>
                  </a:schemeClr>
                </a:solidFill>
              </a:rPr>
              <a:t>Memory</a:t>
            </a:r>
          </a:p>
        </p:txBody>
      </p:sp>
      <p:sp>
        <p:nvSpPr>
          <p:cNvPr id="92" name="TextBox 91">
            <a:extLst>
              <a:ext uri="{FF2B5EF4-FFF2-40B4-BE49-F238E27FC236}">
                <a16:creationId xmlns:a16="http://schemas.microsoft.com/office/drawing/2014/main" id="{72DCDA35-D7DD-4636-8B3B-1E5AB7A533A0}"/>
              </a:ext>
            </a:extLst>
          </p:cNvPr>
          <p:cNvSpPr txBox="1"/>
          <p:nvPr/>
        </p:nvSpPr>
        <p:spPr>
          <a:xfrm>
            <a:off x="3231962" y="3935183"/>
            <a:ext cx="1124126" cy="646331"/>
          </a:xfrm>
          <a:prstGeom prst="rect">
            <a:avLst/>
          </a:prstGeom>
          <a:noFill/>
        </p:spPr>
        <p:txBody>
          <a:bodyPr wrap="square" rtlCol="0">
            <a:spAutoFit/>
          </a:bodyPr>
          <a:lstStyle/>
          <a:p>
            <a:pPr algn="ctr"/>
            <a:r>
              <a:rPr lang="en-CA" b="1">
                <a:solidFill>
                  <a:schemeClr val="accent6">
                    <a:lumMod val="50000"/>
                  </a:schemeClr>
                </a:solidFill>
              </a:rPr>
              <a:t>Node 3</a:t>
            </a:r>
          </a:p>
          <a:p>
            <a:pPr algn="ctr"/>
            <a:r>
              <a:rPr lang="en-CA" b="1">
                <a:solidFill>
                  <a:schemeClr val="accent6">
                    <a:lumMod val="50000"/>
                  </a:schemeClr>
                </a:solidFill>
              </a:rPr>
              <a:t>Memory</a:t>
            </a:r>
          </a:p>
        </p:txBody>
      </p:sp>
      <p:sp>
        <p:nvSpPr>
          <p:cNvPr id="93" name="TextBox 92">
            <a:extLst>
              <a:ext uri="{FF2B5EF4-FFF2-40B4-BE49-F238E27FC236}">
                <a16:creationId xmlns:a16="http://schemas.microsoft.com/office/drawing/2014/main" id="{DFBD5BE6-15B9-4621-AA13-203FACED9C3B}"/>
              </a:ext>
            </a:extLst>
          </p:cNvPr>
          <p:cNvSpPr txBox="1"/>
          <p:nvPr/>
        </p:nvSpPr>
        <p:spPr>
          <a:xfrm>
            <a:off x="3223586" y="4853465"/>
            <a:ext cx="1124126" cy="646331"/>
          </a:xfrm>
          <a:prstGeom prst="rect">
            <a:avLst/>
          </a:prstGeom>
          <a:noFill/>
        </p:spPr>
        <p:txBody>
          <a:bodyPr wrap="square" rtlCol="0">
            <a:spAutoFit/>
          </a:bodyPr>
          <a:lstStyle/>
          <a:p>
            <a:pPr algn="ctr"/>
            <a:r>
              <a:rPr lang="en-CA" b="1">
                <a:solidFill>
                  <a:schemeClr val="accent6">
                    <a:lumMod val="50000"/>
                  </a:schemeClr>
                </a:solidFill>
              </a:rPr>
              <a:t>Node 4</a:t>
            </a:r>
          </a:p>
          <a:p>
            <a:pPr algn="ctr"/>
            <a:r>
              <a:rPr lang="en-CA" b="1">
                <a:solidFill>
                  <a:schemeClr val="accent6">
                    <a:lumMod val="50000"/>
                  </a:schemeClr>
                </a:solidFill>
              </a:rPr>
              <a:t>Memory</a:t>
            </a:r>
          </a:p>
        </p:txBody>
      </p:sp>
      <p:grpSp>
        <p:nvGrpSpPr>
          <p:cNvPr id="4" name="Group 3">
            <a:extLst>
              <a:ext uri="{FF2B5EF4-FFF2-40B4-BE49-F238E27FC236}">
                <a16:creationId xmlns:a16="http://schemas.microsoft.com/office/drawing/2014/main" id="{7AD8D355-5945-4DEF-A715-15F8556BDDFA}"/>
              </a:ext>
            </a:extLst>
          </p:cNvPr>
          <p:cNvGrpSpPr/>
          <p:nvPr/>
        </p:nvGrpSpPr>
        <p:grpSpPr>
          <a:xfrm>
            <a:off x="4643612" y="2051721"/>
            <a:ext cx="2016129" cy="3548544"/>
            <a:chOff x="2835988" y="2204121"/>
            <a:chExt cx="2016129" cy="3548544"/>
          </a:xfrm>
        </p:grpSpPr>
        <p:sp>
          <p:nvSpPr>
            <p:cNvPr id="108" name="Arrow: Right 107">
              <a:extLst>
                <a:ext uri="{FF2B5EF4-FFF2-40B4-BE49-F238E27FC236}">
                  <a16:creationId xmlns:a16="http://schemas.microsoft.com/office/drawing/2014/main" id="{ECBB0E1A-7842-4B3B-B913-36CD28BFE476}"/>
                </a:ext>
              </a:extLst>
            </p:cNvPr>
            <p:cNvSpPr/>
            <p:nvPr/>
          </p:nvSpPr>
          <p:spPr>
            <a:xfrm>
              <a:off x="2838796" y="2464054"/>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09" name="Arrow: Right 108">
              <a:extLst>
                <a:ext uri="{FF2B5EF4-FFF2-40B4-BE49-F238E27FC236}">
                  <a16:creationId xmlns:a16="http://schemas.microsoft.com/office/drawing/2014/main" id="{60253668-938E-432D-B41F-D0345AE9443B}"/>
                </a:ext>
              </a:extLst>
            </p:cNvPr>
            <p:cNvSpPr/>
            <p:nvPr/>
          </p:nvSpPr>
          <p:spPr>
            <a:xfrm>
              <a:off x="2838796" y="33638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0" name="Arrow: Right 109">
              <a:extLst>
                <a:ext uri="{FF2B5EF4-FFF2-40B4-BE49-F238E27FC236}">
                  <a16:creationId xmlns:a16="http://schemas.microsoft.com/office/drawing/2014/main" id="{1CDBE579-5C5C-4F40-B351-25C7056765B5}"/>
                </a:ext>
              </a:extLst>
            </p:cNvPr>
            <p:cNvSpPr/>
            <p:nvPr/>
          </p:nvSpPr>
          <p:spPr>
            <a:xfrm>
              <a:off x="2838085" y="4231833"/>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1" name="Arrow: Right 110">
              <a:extLst>
                <a:ext uri="{FF2B5EF4-FFF2-40B4-BE49-F238E27FC236}">
                  <a16:creationId xmlns:a16="http://schemas.microsoft.com/office/drawing/2014/main" id="{9DC99C89-48FB-4356-B9CD-323821F2B4F7}"/>
                </a:ext>
              </a:extLst>
            </p:cNvPr>
            <p:cNvSpPr/>
            <p:nvPr/>
          </p:nvSpPr>
          <p:spPr>
            <a:xfrm>
              <a:off x="2835988" y="5135191"/>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2" name="Rectangle 111">
              <a:extLst>
                <a:ext uri="{FF2B5EF4-FFF2-40B4-BE49-F238E27FC236}">
                  <a16:creationId xmlns:a16="http://schemas.microsoft.com/office/drawing/2014/main" id="{6FD42CF9-A5F0-4102-BA3D-1F585AD37F62}"/>
                </a:ext>
              </a:extLst>
            </p:cNvPr>
            <p:cNvSpPr/>
            <p:nvPr/>
          </p:nvSpPr>
          <p:spPr>
            <a:xfrm>
              <a:off x="3459545" y="2204121"/>
              <a:ext cx="1392572" cy="3548544"/>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nvGrpSpPr>
            <p:cNvPr id="113" name="Group 112">
              <a:extLst>
                <a:ext uri="{FF2B5EF4-FFF2-40B4-BE49-F238E27FC236}">
                  <a16:creationId xmlns:a16="http://schemas.microsoft.com/office/drawing/2014/main" id="{7FD26D92-F7AA-4666-AF31-9A39346FDC68}"/>
                </a:ext>
              </a:extLst>
            </p:cNvPr>
            <p:cNvGrpSpPr/>
            <p:nvPr/>
          </p:nvGrpSpPr>
          <p:grpSpPr>
            <a:xfrm>
              <a:off x="3535034" y="2321709"/>
              <a:ext cx="1258349" cy="659028"/>
              <a:chOff x="2810312" y="2332139"/>
              <a:chExt cx="1258349" cy="659028"/>
            </a:xfrm>
          </p:grpSpPr>
          <p:sp>
            <p:nvSpPr>
              <p:cNvPr id="114" name="Rectangle 113">
                <a:extLst>
                  <a:ext uri="{FF2B5EF4-FFF2-40B4-BE49-F238E27FC236}">
                    <a16:creationId xmlns:a16="http://schemas.microsoft.com/office/drawing/2014/main" id="{5686825D-6F6A-492E-AD4A-29AF0E0584E4}"/>
                  </a:ext>
                </a:extLst>
              </p:cNvPr>
              <p:cNvSpPr/>
              <p:nvPr/>
            </p:nvSpPr>
            <p:spPr>
              <a:xfrm>
                <a:off x="2810312" y="2332139"/>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5" name="TextBox 114">
                <a:extLst>
                  <a:ext uri="{FF2B5EF4-FFF2-40B4-BE49-F238E27FC236}">
                    <a16:creationId xmlns:a16="http://schemas.microsoft.com/office/drawing/2014/main" id="{6B89F2CE-10CA-4A52-BD86-D849417A9B0F}"/>
                  </a:ext>
                </a:extLst>
              </p:cNvPr>
              <p:cNvSpPr txBox="1"/>
              <p:nvPr/>
            </p:nvSpPr>
            <p:spPr>
              <a:xfrm>
                <a:off x="2877422" y="2344836"/>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1</a:t>
                </a:r>
              </a:p>
              <a:p>
                <a:pPr algn="ctr"/>
                <a:r>
                  <a:rPr lang="en-CA" b="1">
                    <a:solidFill>
                      <a:schemeClr val="accent6">
                        <a:lumMod val="20000"/>
                        <a:lumOff val="80000"/>
                      </a:schemeClr>
                    </a:solidFill>
                  </a:rPr>
                  <a:t>Memory</a:t>
                </a:r>
              </a:p>
            </p:txBody>
          </p:sp>
        </p:grpSp>
        <p:sp>
          <p:nvSpPr>
            <p:cNvPr id="116" name="Rectangle 115">
              <a:extLst>
                <a:ext uri="{FF2B5EF4-FFF2-40B4-BE49-F238E27FC236}">
                  <a16:creationId xmlns:a16="http://schemas.microsoft.com/office/drawing/2014/main" id="{45E4E101-FB13-4B63-BC45-0B915BB69880}"/>
                </a:ext>
              </a:extLst>
            </p:cNvPr>
            <p:cNvSpPr/>
            <p:nvPr/>
          </p:nvSpPr>
          <p:spPr>
            <a:xfrm>
              <a:off x="3535040" y="3216214"/>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7" name="Rectangle 116">
              <a:extLst>
                <a:ext uri="{FF2B5EF4-FFF2-40B4-BE49-F238E27FC236}">
                  <a16:creationId xmlns:a16="http://schemas.microsoft.com/office/drawing/2014/main" id="{91F6F03A-67B3-42F9-A05A-B1AB50FB23B3}"/>
                </a:ext>
              </a:extLst>
            </p:cNvPr>
            <p:cNvSpPr/>
            <p:nvPr/>
          </p:nvSpPr>
          <p:spPr>
            <a:xfrm>
              <a:off x="3535034" y="5005224"/>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8" name="Rectangle 117">
              <a:extLst>
                <a:ext uri="{FF2B5EF4-FFF2-40B4-BE49-F238E27FC236}">
                  <a16:creationId xmlns:a16="http://schemas.microsoft.com/office/drawing/2014/main" id="{9B985287-9D4B-43B3-80EE-F7DFB7AE645B}"/>
                </a:ext>
              </a:extLst>
            </p:cNvPr>
            <p:cNvSpPr/>
            <p:nvPr/>
          </p:nvSpPr>
          <p:spPr>
            <a:xfrm>
              <a:off x="3535036" y="4110719"/>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19" name="TextBox 118">
              <a:extLst>
                <a:ext uri="{FF2B5EF4-FFF2-40B4-BE49-F238E27FC236}">
                  <a16:creationId xmlns:a16="http://schemas.microsoft.com/office/drawing/2014/main" id="{E397B1B3-2022-4A6E-9C5C-D26454823BEA}"/>
                </a:ext>
              </a:extLst>
            </p:cNvPr>
            <p:cNvSpPr txBox="1"/>
            <p:nvPr/>
          </p:nvSpPr>
          <p:spPr>
            <a:xfrm>
              <a:off x="3593768" y="3238556"/>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2</a:t>
              </a:r>
            </a:p>
            <a:p>
              <a:pPr algn="ctr"/>
              <a:r>
                <a:rPr lang="en-CA" b="1">
                  <a:solidFill>
                    <a:schemeClr val="accent6">
                      <a:lumMod val="20000"/>
                      <a:lumOff val="80000"/>
                    </a:schemeClr>
                  </a:solidFill>
                </a:rPr>
                <a:t>Memory</a:t>
              </a:r>
            </a:p>
          </p:txBody>
        </p:sp>
        <p:sp>
          <p:nvSpPr>
            <p:cNvPr id="120" name="TextBox 119">
              <a:extLst>
                <a:ext uri="{FF2B5EF4-FFF2-40B4-BE49-F238E27FC236}">
                  <a16:creationId xmlns:a16="http://schemas.microsoft.com/office/drawing/2014/main" id="{73CCD62A-5D03-4ED0-B313-BBB3C63D547B}"/>
                </a:ext>
              </a:extLst>
            </p:cNvPr>
            <p:cNvSpPr txBox="1"/>
            <p:nvPr/>
          </p:nvSpPr>
          <p:spPr>
            <a:xfrm>
              <a:off x="3602144" y="4087583"/>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3</a:t>
              </a:r>
            </a:p>
            <a:p>
              <a:pPr algn="ctr"/>
              <a:r>
                <a:rPr lang="en-CA" b="1">
                  <a:solidFill>
                    <a:schemeClr val="accent6">
                      <a:lumMod val="20000"/>
                      <a:lumOff val="80000"/>
                    </a:schemeClr>
                  </a:solidFill>
                </a:rPr>
                <a:t>Memory</a:t>
              </a:r>
            </a:p>
          </p:txBody>
        </p:sp>
        <p:sp>
          <p:nvSpPr>
            <p:cNvPr id="121" name="TextBox 120">
              <a:extLst>
                <a:ext uri="{FF2B5EF4-FFF2-40B4-BE49-F238E27FC236}">
                  <a16:creationId xmlns:a16="http://schemas.microsoft.com/office/drawing/2014/main" id="{55E6B739-5E20-467B-A4DE-E3DAAE704632}"/>
                </a:ext>
              </a:extLst>
            </p:cNvPr>
            <p:cNvSpPr txBox="1"/>
            <p:nvPr/>
          </p:nvSpPr>
          <p:spPr>
            <a:xfrm>
              <a:off x="3593768" y="5005865"/>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4</a:t>
              </a:r>
            </a:p>
            <a:p>
              <a:pPr algn="ctr"/>
              <a:r>
                <a:rPr lang="en-CA" b="1">
                  <a:solidFill>
                    <a:schemeClr val="accent6">
                      <a:lumMod val="20000"/>
                      <a:lumOff val="80000"/>
                    </a:schemeClr>
                  </a:solidFill>
                </a:rPr>
                <a:t>Memory</a:t>
              </a:r>
            </a:p>
          </p:txBody>
        </p:sp>
      </p:grpSp>
      <p:sp>
        <p:nvSpPr>
          <p:cNvPr id="122" name="TextBox 121">
            <a:extLst>
              <a:ext uri="{FF2B5EF4-FFF2-40B4-BE49-F238E27FC236}">
                <a16:creationId xmlns:a16="http://schemas.microsoft.com/office/drawing/2014/main" id="{9D3D39B8-B18E-4FD7-B738-0C8D451073E6}"/>
              </a:ext>
            </a:extLst>
          </p:cNvPr>
          <p:cNvSpPr txBox="1"/>
          <p:nvPr/>
        </p:nvSpPr>
        <p:spPr>
          <a:xfrm>
            <a:off x="1774374" y="5719122"/>
            <a:ext cx="1832050" cy="369332"/>
          </a:xfrm>
          <a:prstGeom prst="rect">
            <a:avLst/>
          </a:prstGeom>
          <a:noFill/>
        </p:spPr>
        <p:txBody>
          <a:bodyPr wrap="square" rtlCol="0">
            <a:spAutoFit/>
          </a:bodyPr>
          <a:lstStyle/>
          <a:p>
            <a:r>
              <a:rPr lang="en-CA" b="1">
                <a:solidFill>
                  <a:srgbClr val="002060"/>
                </a:solidFill>
              </a:rPr>
              <a:t>Transformation 1</a:t>
            </a:r>
          </a:p>
        </p:txBody>
      </p:sp>
      <p:sp>
        <p:nvSpPr>
          <p:cNvPr id="123" name="TextBox 122">
            <a:extLst>
              <a:ext uri="{FF2B5EF4-FFF2-40B4-BE49-F238E27FC236}">
                <a16:creationId xmlns:a16="http://schemas.microsoft.com/office/drawing/2014/main" id="{066C3057-C05D-4D73-AB9D-7B3211D97598}"/>
              </a:ext>
            </a:extLst>
          </p:cNvPr>
          <p:cNvSpPr txBox="1"/>
          <p:nvPr/>
        </p:nvSpPr>
        <p:spPr>
          <a:xfrm>
            <a:off x="3958284" y="5712515"/>
            <a:ext cx="1832050" cy="369332"/>
          </a:xfrm>
          <a:prstGeom prst="rect">
            <a:avLst/>
          </a:prstGeom>
          <a:noFill/>
        </p:spPr>
        <p:txBody>
          <a:bodyPr wrap="square" rtlCol="0">
            <a:spAutoFit/>
          </a:bodyPr>
          <a:lstStyle/>
          <a:p>
            <a:r>
              <a:rPr lang="en-CA" b="1">
                <a:solidFill>
                  <a:srgbClr val="002060"/>
                </a:solidFill>
              </a:rPr>
              <a:t>Transformation 2</a:t>
            </a:r>
          </a:p>
        </p:txBody>
      </p:sp>
      <p:sp>
        <p:nvSpPr>
          <p:cNvPr id="5" name="Right Brace 4">
            <a:extLst>
              <a:ext uri="{FF2B5EF4-FFF2-40B4-BE49-F238E27FC236}">
                <a16:creationId xmlns:a16="http://schemas.microsoft.com/office/drawing/2014/main" id="{2A5F6315-4666-42AA-A533-65D3CE02F142}"/>
              </a:ext>
            </a:extLst>
          </p:cNvPr>
          <p:cNvSpPr/>
          <p:nvPr/>
        </p:nvSpPr>
        <p:spPr>
          <a:xfrm rot="5400000">
            <a:off x="2563543" y="4522329"/>
            <a:ext cx="320512" cy="3516270"/>
          </a:xfrm>
          <a:prstGeom prst="rightBrace">
            <a:avLst/>
          </a:prstGeom>
          <a:ln w="19050">
            <a:solidFill>
              <a:schemeClr val="tx1"/>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solidFill>
                <a:srgbClr val="002060"/>
              </a:solidFill>
            </a:endParaRPr>
          </a:p>
        </p:txBody>
      </p:sp>
      <p:sp>
        <p:nvSpPr>
          <p:cNvPr id="12" name="TextBox 11">
            <a:extLst>
              <a:ext uri="{FF2B5EF4-FFF2-40B4-BE49-F238E27FC236}">
                <a16:creationId xmlns:a16="http://schemas.microsoft.com/office/drawing/2014/main" id="{3678DA77-F9AF-4A7A-A04C-97E7ACC76BC5}"/>
              </a:ext>
            </a:extLst>
          </p:cNvPr>
          <p:cNvSpPr txBox="1"/>
          <p:nvPr/>
        </p:nvSpPr>
        <p:spPr>
          <a:xfrm>
            <a:off x="10387861" y="5769877"/>
            <a:ext cx="983378" cy="923330"/>
          </a:xfrm>
          <a:prstGeom prst="rect">
            <a:avLst/>
          </a:prstGeom>
          <a:noFill/>
        </p:spPr>
        <p:txBody>
          <a:bodyPr wrap="square" rtlCol="0">
            <a:spAutoFit/>
          </a:bodyPr>
          <a:lstStyle/>
          <a:p>
            <a:r>
              <a:rPr lang="en-CA" b="1">
                <a:solidFill>
                  <a:srgbClr val="002060"/>
                </a:solidFill>
              </a:rPr>
              <a:t>Master</a:t>
            </a:r>
          </a:p>
          <a:p>
            <a:r>
              <a:rPr lang="en-CA" b="1">
                <a:solidFill>
                  <a:srgbClr val="002060"/>
                </a:solidFill>
              </a:rPr>
              <a:t>Task</a:t>
            </a:r>
          </a:p>
          <a:p>
            <a:r>
              <a:rPr lang="en-CA" b="1">
                <a:solidFill>
                  <a:srgbClr val="002060"/>
                </a:solidFill>
              </a:rPr>
              <a:t>Log</a:t>
            </a:r>
          </a:p>
        </p:txBody>
      </p:sp>
      <p:sp>
        <p:nvSpPr>
          <p:cNvPr id="124" name="TextBox 123">
            <a:extLst>
              <a:ext uri="{FF2B5EF4-FFF2-40B4-BE49-F238E27FC236}">
                <a16:creationId xmlns:a16="http://schemas.microsoft.com/office/drawing/2014/main" id="{779C8BB1-AAEE-4E76-8272-C611BF307B84}"/>
              </a:ext>
            </a:extLst>
          </p:cNvPr>
          <p:cNvSpPr txBox="1"/>
          <p:nvPr/>
        </p:nvSpPr>
        <p:spPr>
          <a:xfrm>
            <a:off x="6647675" y="1695713"/>
            <a:ext cx="1374701" cy="369332"/>
          </a:xfrm>
          <a:prstGeom prst="rect">
            <a:avLst/>
          </a:prstGeom>
          <a:noFill/>
        </p:spPr>
        <p:txBody>
          <a:bodyPr wrap="square" rtlCol="0">
            <a:spAutoFit/>
          </a:bodyPr>
          <a:lstStyle/>
          <a:p>
            <a:pPr algn="ctr"/>
            <a:r>
              <a:rPr lang="en-CA"/>
              <a:t>Count Cards</a:t>
            </a:r>
          </a:p>
        </p:txBody>
      </p:sp>
      <p:sp>
        <p:nvSpPr>
          <p:cNvPr id="125" name="TextBox 124">
            <a:extLst>
              <a:ext uri="{FF2B5EF4-FFF2-40B4-BE49-F238E27FC236}">
                <a16:creationId xmlns:a16="http://schemas.microsoft.com/office/drawing/2014/main" id="{A3E9CAD3-F4EA-4A51-A35B-573706D80E5A}"/>
              </a:ext>
            </a:extLst>
          </p:cNvPr>
          <p:cNvSpPr txBox="1"/>
          <p:nvPr/>
        </p:nvSpPr>
        <p:spPr>
          <a:xfrm>
            <a:off x="1629844" y="1696860"/>
            <a:ext cx="2133317" cy="369332"/>
          </a:xfrm>
          <a:prstGeom prst="rect">
            <a:avLst/>
          </a:prstGeom>
          <a:noFill/>
        </p:spPr>
        <p:txBody>
          <a:bodyPr wrap="square" rtlCol="0">
            <a:spAutoFit/>
          </a:bodyPr>
          <a:lstStyle/>
          <a:p>
            <a:pPr algn="ctr"/>
            <a:r>
              <a:rPr lang="en-CA"/>
              <a:t>Remove Face Cards</a:t>
            </a:r>
          </a:p>
        </p:txBody>
      </p:sp>
      <p:sp>
        <p:nvSpPr>
          <p:cNvPr id="126" name="TextBox 125">
            <a:extLst>
              <a:ext uri="{FF2B5EF4-FFF2-40B4-BE49-F238E27FC236}">
                <a16:creationId xmlns:a16="http://schemas.microsoft.com/office/drawing/2014/main" id="{15C4E3E2-4ED0-4480-B263-0705194C02AC}"/>
              </a:ext>
            </a:extLst>
          </p:cNvPr>
          <p:cNvSpPr txBox="1"/>
          <p:nvPr/>
        </p:nvSpPr>
        <p:spPr>
          <a:xfrm>
            <a:off x="3809045" y="1699539"/>
            <a:ext cx="2133317" cy="369332"/>
          </a:xfrm>
          <a:prstGeom prst="rect">
            <a:avLst/>
          </a:prstGeom>
          <a:noFill/>
        </p:spPr>
        <p:txBody>
          <a:bodyPr wrap="square" rtlCol="0">
            <a:spAutoFit/>
          </a:bodyPr>
          <a:lstStyle/>
          <a:p>
            <a:pPr algn="ctr"/>
            <a:r>
              <a:rPr lang="en-CA"/>
              <a:t>Remove Red Cards</a:t>
            </a:r>
          </a:p>
        </p:txBody>
      </p:sp>
      <p:sp>
        <p:nvSpPr>
          <p:cNvPr id="3" name="Multiplication Sign 2">
            <a:extLst>
              <a:ext uri="{FF2B5EF4-FFF2-40B4-BE49-F238E27FC236}">
                <a16:creationId xmlns:a16="http://schemas.microsoft.com/office/drawing/2014/main" id="{37F6B27E-D6AB-4558-A49E-62695BDBCD76}"/>
              </a:ext>
            </a:extLst>
          </p:cNvPr>
          <p:cNvSpPr/>
          <p:nvPr/>
        </p:nvSpPr>
        <p:spPr>
          <a:xfrm>
            <a:off x="6795687" y="4608540"/>
            <a:ext cx="1091967" cy="1120337"/>
          </a:xfrm>
          <a:prstGeom prst="mathMultiply">
            <a:avLst/>
          </a:prstGeom>
          <a:solidFill>
            <a:srgbClr val="C00000"/>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 name="TextBox 5">
            <a:extLst>
              <a:ext uri="{FF2B5EF4-FFF2-40B4-BE49-F238E27FC236}">
                <a16:creationId xmlns:a16="http://schemas.microsoft.com/office/drawing/2014/main" id="{C7ADF4DC-82A6-4525-BA98-77FD09B0136A}"/>
              </a:ext>
            </a:extLst>
          </p:cNvPr>
          <p:cNvSpPr txBox="1"/>
          <p:nvPr/>
        </p:nvSpPr>
        <p:spPr>
          <a:xfrm>
            <a:off x="6347894" y="4228649"/>
            <a:ext cx="2135882" cy="461665"/>
          </a:xfrm>
          <a:prstGeom prst="rect">
            <a:avLst/>
          </a:prstGeom>
          <a:solidFill>
            <a:schemeClr val="bg1"/>
          </a:solidFill>
          <a:ln w="28575">
            <a:solidFill>
              <a:schemeClr val="tx1"/>
            </a:solidFill>
          </a:ln>
        </p:spPr>
        <p:txBody>
          <a:bodyPr wrap="square" rtlCol="0">
            <a:spAutoFit/>
          </a:bodyPr>
          <a:lstStyle/>
          <a:p>
            <a:pPr algn="ctr"/>
            <a:r>
              <a:rPr lang="en-CA" sz="2400">
                <a:solidFill>
                  <a:srgbClr val="C00000"/>
                </a:solidFill>
              </a:rPr>
              <a:t>Node 4 Failure!</a:t>
            </a:r>
          </a:p>
        </p:txBody>
      </p:sp>
    </p:spTree>
    <p:extLst>
      <p:ext uri="{BB962C8B-B14F-4D97-AF65-F5344CB8AC3E}">
        <p14:creationId xmlns:p14="http://schemas.microsoft.com/office/powerpoint/2010/main" val="4689429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8BCDE621-CBDF-42EE-AE24-C2AE5DDC377A}"/>
              </a:ext>
            </a:extLst>
          </p:cNvPr>
          <p:cNvSpPr/>
          <p:nvPr/>
        </p:nvSpPr>
        <p:spPr>
          <a:xfrm>
            <a:off x="901133" y="5712515"/>
            <a:ext cx="9435969" cy="1038055"/>
          </a:xfrm>
          <a:prstGeom prst="rect">
            <a:avLst/>
          </a:prstGeom>
          <a:solidFill>
            <a:srgbClr val="DAE3F3"/>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rgbClr val="002060"/>
              </a:solidFill>
            </a:endParaRPr>
          </a:p>
        </p:txBody>
      </p:sp>
      <p:sp>
        <p:nvSpPr>
          <p:cNvPr id="2" name="Title 1">
            <a:extLst>
              <a:ext uri="{FF2B5EF4-FFF2-40B4-BE49-F238E27FC236}">
                <a16:creationId xmlns:a16="http://schemas.microsoft.com/office/drawing/2014/main" id="{EB11426F-C415-43C7-B08A-FF22127049FC}"/>
              </a:ext>
            </a:extLst>
          </p:cNvPr>
          <p:cNvSpPr>
            <a:spLocks noGrp="1"/>
          </p:cNvSpPr>
          <p:nvPr>
            <p:ph type="title"/>
          </p:nvPr>
        </p:nvSpPr>
        <p:spPr/>
        <p:txBody>
          <a:bodyPr/>
          <a:lstStyle/>
          <a:p>
            <a:r>
              <a:rPr lang="en-CA"/>
              <a:t>Group Task #5 – Failure, Recover, Execute (cont’d)</a:t>
            </a:r>
          </a:p>
        </p:txBody>
      </p:sp>
      <p:sp>
        <p:nvSpPr>
          <p:cNvPr id="19" name="Rectangle 18">
            <a:extLst>
              <a:ext uri="{FF2B5EF4-FFF2-40B4-BE49-F238E27FC236}">
                <a16:creationId xmlns:a16="http://schemas.microsoft.com/office/drawing/2014/main" id="{1FD8A56E-0F69-4444-8CF0-24C177334003}"/>
              </a:ext>
            </a:extLst>
          </p:cNvPr>
          <p:cNvSpPr/>
          <p:nvPr/>
        </p:nvSpPr>
        <p:spPr>
          <a:xfrm>
            <a:off x="901133" y="4791808"/>
            <a:ext cx="1392572" cy="808459"/>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4" name="Rectangle 13">
            <a:extLst>
              <a:ext uri="{FF2B5EF4-FFF2-40B4-BE49-F238E27FC236}">
                <a16:creationId xmlns:a16="http://schemas.microsoft.com/office/drawing/2014/main" id="{62186F1D-A198-4E53-A630-C55EE47ADCDB}"/>
              </a:ext>
            </a:extLst>
          </p:cNvPr>
          <p:cNvSpPr/>
          <p:nvPr/>
        </p:nvSpPr>
        <p:spPr>
          <a:xfrm>
            <a:off x="976622" y="4852827"/>
            <a:ext cx="1258349" cy="646972"/>
          </a:xfrm>
          <a:prstGeom prst="rect">
            <a:avLst/>
          </a:prstGeom>
          <a:solidFill>
            <a:schemeClr val="accent2">
              <a:lumMod val="20000"/>
              <a:lumOff val="80000"/>
            </a:schemeClr>
          </a:solidFill>
          <a:ln>
            <a:solidFill>
              <a:schemeClr val="accent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41" name="TextBox 40">
            <a:extLst>
              <a:ext uri="{FF2B5EF4-FFF2-40B4-BE49-F238E27FC236}">
                <a16:creationId xmlns:a16="http://schemas.microsoft.com/office/drawing/2014/main" id="{0D80A558-0F1C-4B1A-9F40-42F0580C0E66}"/>
              </a:ext>
            </a:extLst>
          </p:cNvPr>
          <p:cNvSpPr txBox="1"/>
          <p:nvPr/>
        </p:nvSpPr>
        <p:spPr>
          <a:xfrm>
            <a:off x="1035356" y="4853468"/>
            <a:ext cx="1124126" cy="646331"/>
          </a:xfrm>
          <a:prstGeom prst="rect">
            <a:avLst/>
          </a:prstGeom>
          <a:noFill/>
        </p:spPr>
        <p:txBody>
          <a:bodyPr wrap="square" rtlCol="0">
            <a:spAutoFit/>
          </a:bodyPr>
          <a:lstStyle/>
          <a:p>
            <a:pPr algn="ctr"/>
            <a:r>
              <a:rPr lang="en-CA" b="1">
                <a:solidFill>
                  <a:schemeClr val="accent2">
                    <a:lumMod val="50000"/>
                  </a:schemeClr>
                </a:solidFill>
              </a:rPr>
              <a:t>Node 5</a:t>
            </a:r>
          </a:p>
          <a:p>
            <a:pPr algn="ctr"/>
            <a:r>
              <a:rPr lang="en-CA" b="1">
                <a:solidFill>
                  <a:schemeClr val="accent2">
                    <a:lumMod val="50000"/>
                  </a:schemeClr>
                </a:solidFill>
              </a:rPr>
              <a:t>Memory</a:t>
            </a:r>
          </a:p>
        </p:txBody>
      </p:sp>
      <p:sp>
        <p:nvSpPr>
          <p:cNvPr id="57" name="Arrow: Notched Right 56">
            <a:extLst>
              <a:ext uri="{FF2B5EF4-FFF2-40B4-BE49-F238E27FC236}">
                <a16:creationId xmlns:a16="http://schemas.microsoft.com/office/drawing/2014/main" id="{70FB0E29-FED9-4F52-91A8-0E8B33202F33}"/>
              </a:ext>
            </a:extLst>
          </p:cNvPr>
          <p:cNvSpPr/>
          <p:nvPr/>
        </p:nvSpPr>
        <p:spPr>
          <a:xfrm>
            <a:off x="6981521" y="4975143"/>
            <a:ext cx="707010" cy="402339"/>
          </a:xfrm>
          <a:prstGeom prst="notchedRightArrow">
            <a:avLst/>
          </a:prstGeom>
          <a:solidFill>
            <a:srgbClr val="00B050"/>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0" name="TextBox 59">
            <a:extLst>
              <a:ext uri="{FF2B5EF4-FFF2-40B4-BE49-F238E27FC236}">
                <a16:creationId xmlns:a16="http://schemas.microsoft.com/office/drawing/2014/main" id="{FB4570BD-6748-413B-BA96-BDB1F156ED94}"/>
              </a:ext>
            </a:extLst>
          </p:cNvPr>
          <p:cNvSpPr txBox="1"/>
          <p:nvPr/>
        </p:nvSpPr>
        <p:spPr>
          <a:xfrm>
            <a:off x="6550699" y="6075167"/>
            <a:ext cx="1568654" cy="369332"/>
          </a:xfrm>
          <a:prstGeom prst="rect">
            <a:avLst/>
          </a:prstGeom>
          <a:noFill/>
        </p:spPr>
        <p:txBody>
          <a:bodyPr wrap="square" rtlCol="0">
            <a:spAutoFit/>
          </a:bodyPr>
          <a:lstStyle/>
          <a:p>
            <a:r>
              <a:rPr lang="en-CA" b="1">
                <a:solidFill>
                  <a:srgbClr val="002060"/>
                </a:solidFill>
              </a:rPr>
              <a:t>Task Execution</a:t>
            </a:r>
          </a:p>
        </p:txBody>
      </p:sp>
      <p:sp>
        <p:nvSpPr>
          <p:cNvPr id="64" name="Rectangle 63">
            <a:extLst>
              <a:ext uri="{FF2B5EF4-FFF2-40B4-BE49-F238E27FC236}">
                <a16:creationId xmlns:a16="http://schemas.microsoft.com/office/drawing/2014/main" id="{F84AFC84-EA69-492F-9D03-9AD2AD7F7131}"/>
              </a:ext>
            </a:extLst>
          </p:cNvPr>
          <p:cNvSpPr/>
          <p:nvPr/>
        </p:nvSpPr>
        <p:spPr>
          <a:xfrm>
            <a:off x="7925400" y="4789128"/>
            <a:ext cx="1392572" cy="811139"/>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67" name="Rectangle 66">
            <a:extLst>
              <a:ext uri="{FF2B5EF4-FFF2-40B4-BE49-F238E27FC236}">
                <a16:creationId xmlns:a16="http://schemas.microsoft.com/office/drawing/2014/main" id="{7012D7DF-BC18-486D-A08E-A53C42F40EE4}"/>
              </a:ext>
            </a:extLst>
          </p:cNvPr>
          <p:cNvSpPr/>
          <p:nvPr/>
        </p:nvSpPr>
        <p:spPr>
          <a:xfrm>
            <a:off x="8000889" y="4852827"/>
            <a:ext cx="1258349" cy="646972"/>
          </a:xfrm>
          <a:prstGeom prst="rect">
            <a:avLst/>
          </a:prstGeom>
          <a:solidFill>
            <a:schemeClr val="accent5">
              <a:lumMod val="40000"/>
              <a:lumOff val="6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1" name="TextBox 70">
            <a:extLst>
              <a:ext uri="{FF2B5EF4-FFF2-40B4-BE49-F238E27FC236}">
                <a16:creationId xmlns:a16="http://schemas.microsoft.com/office/drawing/2014/main" id="{4F569DB2-83C6-45EE-8337-717E12C5902E}"/>
              </a:ext>
            </a:extLst>
          </p:cNvPr>
          <p:cNvSpPr txBox="1"/>
          <p:nvPr/>
        </p:nvSpPr>
        <p:spPr>
          <a:xfrm>
            <a:off x="8059623" y="4853468"/>
            <a:ext cx="1124126" cy="646331"/>
          </a:xfrm>
          <a:prstGeom prst="rect">
            <a:avLst/>
          </a:prstGeom>
          <a:noFill/>
        </p:spPr>
        <p:txBody>
          <a:bodyPr wrap="square" rtlCol="0">
            <a:spAutoFit/>
          </a:bodyPr>
          <a:lstStyle/>
          <a:p>
            <a:pPr algn="ctr"/>
            <a:r>
              <a:rPr lang="en-CA" b="1">
                <a:solidFill>
                  <a:srgbClr val="002060"/>
                </a:solidFill>
              </a:rPr>
              <a:t>Node 5</a:t>
            </a:r>
          </a:p>
          <a:p>
            <a:pPr algn="ctr"/>
            <a:r>
              <a:rPr lang="en-CA" b="1">
                <a:solidFill>
                  <a:srgbClr val="002060"/>
                </a:solidFill>
              </a:rPr>
              <a:t>Result</a:t>
            </a:r>
          </a:p>
        </p:txBody>
      </p:sp>
      <p:sp>
        <p:nvSpPr>
          <p:cNvPr id="74" name="Left Brace 73">
            <a:extLst>
              <a:ext uri="{FF2B5EF4-FFF2-40B4-BE49-F238E27FC236}">
                <a16:creationId xmlns:a16="http://schemas.microsoft.com/office/drawing/2014/main" id="{916AA84C-EBB5-4C0C-A8B5-2C75EC7A572B}"/>
              </a:ext>
            </a:extLst>
          </p:cNvPr>
          <p:cNvSpPr/>
          <p:nvPr/>
        </p:nvSpPr>
        <p:spPr>
          <a:xfrm rot="10800000">
            <a:off x="9554840" y="4789127"/>
            <a:ext cx="545393" cy="869861"/>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75" name="TextBox 74">
            <a:extLst>
              <a:ext uri="{FF2B5EF4-FFF2-40B4-BE49-F238E27FC236}">
                <a16:creationId xmlns:a16="http://schemas.microsoft.com/office/drawing/2014/main" id="{7691EA07-90CD-42FD-A128-49B1CEC49426}"/>
              </a:ext>
            </a:extLst>
          </p:cNvPr>
          <p:cNvSpPr txBox="1"/>
          <p:nvPr/>
        </p:nvSpPr>
        <p:spPr>
          <a:xfrm>
            <a:off x="8929815" y="6081847"/>
            <a:ext cx="1568654" cy="369332"/>
          </a:xfrm>
          <a:prstGeom prst="rect">
            <a:avLst/>
          </a:prstGeom>
          <a:noFill/>
        </p:spPr>
        <p:txBody>
          <a:bodyPr wrap="square" rtlCol="0">
            <a:spAutoFit/>
          </a:bodyPr>
          <a:lstStyle/>
          <a:p>
            <a:r>
              <a:rPr lang="en-CA" b="1">
                <a:solidFill>
                  <a:srgbClr val="002060"/>
                </a:solidFill>
              </a:rPr>
              <a:t>Return Result</a:t>
            </a:r>
          </a:p>
        </p:txBody>
      </p:sp>
      <p:grpSp>
        <p:nvGrpSpPr>
          <p:cNvPr id="77" name="Group 76">
            <a:extLst>
              <a:ext uri="{FF2B5EF4-FFF2-40B4-BE49-F238E27FC236}">
                <a16:creationId xmlns:a16="http://schemas.microsoft.com/office/drawing/2014/main" id="{17198E94-49D8-4264-9744-51B9956D784C}"/>
              </a:ext>
            </a:extLst>
          </p:cNvPr>
          <p:cNvGrpSpPr/>
          <p:nvPr/>
        </p:nvGrpSpPr>
        <p:grpSpPr>
          <a:xfrm>
            <a:off x="10337102" y="2022901"/>
            <a:ext cx="889233" cy="3607267"/>
            <a:chOff x="922789" y="2332139"/>
            <a:chExt cx="889233" cy="3607267"/>
          </a:xfrm>
        </p:grpSpPr>
        <p:sp>
          <p:nvSpPr>
            <p:cNvPr id="78" name="Rectangle 77">
              <a:extLst>
                <a:ext uri="{FF2B5EF4-FFF2-40B4-BE49-F238E27FC236}">
                  <a16:creationId xmlns:a16="http://schemas.microsoft.com/office/drawing/2014/main" id="{372269D7-DFC3-4719-BBFF-E0C1FF06A382}"/>
                </a:ext>
              </a:extLst>
            </p:cNvPr>
            <p:cNvSpPr/>
            <p:nvPr/>
          </p:nvSpPr>
          <p:spPr>
            <a:xfrm>
              <a:off x="922789" y="2332139"/>
              <a:ext cx="889233" cy="3607267"/>
            </a:xfrm>
            <a:prstGeom prst="rect">
              <a:avLst/>
            </a:prstGeom>
            <a:solidFill>
              <a:schemeClr val="accent1">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9" name="TextBox 78">
              <a:extLst>
                <a:ext uri="{FF2B5EF4-FFF2-40B4-BE49-F238E27FC236}">
                  <a16:creationId xmlns:a16="http://schemas.microsoft.com/office/drawing/2014/main" id="{B4603B53-66A8-48ED-873F-9F69C81A4462}"/>
                </a:ext>
              </a:extLst>
            </p:cNvPr>
            <p:cNvSpPr txBox="1"/>
            <p:nvPr/>
          </p:nvSpPr>
          <p:spPr>
            <a:xfrm rot="16200000">
              <a:off x="210744" y="3812607"/>
              <a:ext cx="2313322" cy="646331"/>
            </a:xfrm>
            <a:prstGeom prst="rect">
              <a:avLst/>
            </a:prstGeom>
            <a:noFill/>
          </p:spPr>
          <p:txBody>
            <a:bodyPr wrap="square" rtlCol="0">
              <a:spAutoFit/>
            </a:bodyPr>
            <a:lstStyle/>
            <a:p>
              <a:pPr algn="ctr"/>
              <a:r>
                <a:rPr lang="en-CA" b="1">
                  <a:solidFill>
                    <a:srgbClr val="002060"/>
                  </a:solidFill>
                </a:rPr>
                <a:t>Collect &amp; Write Back to Disk</a:t>
              </a:r>
            </a:p>
          </p:txBody>
        </p:sp>
      </p:grpSp>
      <p:sp>
        <p:nvSpPr>
          <p:cNvPr id="83" name="Arrow: Right 82">
            <a:extLst>
              <a:ext uri="{FF2B5EF4-FFF2-40B4-BE49-F238E27FC236}">
                <a16:creationId xmlns:a16="http://schemas.microsoft.com/office/drawing/2014/main" id="{5E0B16E8-32A9-4C4C-9F25-E838FEC045CA}"/>
              </a:ext>
            </a:extLst>
          </p:cNvPr>
          <p:cNvSpPr/>
          <p:nvPr/>
        </p:nvSpPr>
        <p:spPr>
          <a:xfrm>
            <a:off x="2465806" y="4982791"/>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4" name="Rectangle 83">
            <a:extLst>
              <a:ext uri="{FF2B5EF4-FFF2-40B4-BE49-F238E27FC236}">
                <a16:creationId xmlns:a16="http://schemas.microsoft.com/office/drawing/2014/main" id="{47D8F935-F2EA-43BD-B5AF-614BFCB04A0A}"/>
              </a:ext>
            </a:extLst>
          </p:cNvPr>
          <p:cNvSpPr/>
          <p:nvPr/>
        </p:nvSpPr>
        <p:spPr>
          <a:xfrm>
            <a:off x="3089363" y="4789129"/>
            <a:ext cx="1392572" cy="811135"/>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89" name="Rectangle 88">
            <a:extLst>
              <a:ext uri="{FF2B5EF4-FFF2-40B4-BE49-F238E27FC236}">
                <a16:creationId xmlns:a16="http://schemas.microsoft.com/office/drawing/2014/main" id="{3787E786-172E-4C05-9A98-8F5DF54B4B8D}"/>
              </a:ext>
            </a:extLst>
          </p:cNvPr>
          <p:cNvSpPr/>
          <p:nvPr/>
        </p:nvSpPr>
        <p:spPr>
          <a:xfrm>
            <a:off x="3164852" y="4852824"/>
            <a:ext cx="1258349" cy="646972"/>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93" name="TextBox 92">
            <a:extLst>
              <a:ext uri="{FF2B5EF4-FFF2-40B4-BE49-F238E27FC236}">
                <a16:creationId xmlns:a16="http://schemas.microsoft.com/office/drawing/2014/main" id="{DFBD5BE6-15B9-4621-AA13-203FACED9C3B}"/>
              </a:ext>
            </a:extLst>
          </p:cNvPr>
          <p:cNvSpPr txBox="1"/>
          <p:nvPr/>
        </p:nvSpPr>
        <p:spPr>
          <a:xfrm>
            <a:off x="3223586" y="4853465"/>
            <a:ext cx="1124126" cy="646331"/>
          </a:xfrm>
          <a:prstGeom prst="rect">
            <a:avLst/>
          </a:prstGeom>
          <a:noFill/>
        </p:spPr>
        <p:txBody>
          <a:bodyPr wrap="square" rtlCol="0">
            <a:spAutoFit/>
          </a:bodyPr>
          <a:lstStyle/>
          <a:p>
            <a:pPr algn="ctr"/>
            <a:r>
              <a:rPr lang="en-CA" b="1">
                <a:solidFill>
                  <a:schemeClr val="accent6">
                    <a:lumMod val="50000"/>
                  </a:schemeClr>
                </a:solidFill>
              </a:rPr>
              <a:t>Node 5</a:t>
            </a:r>
          </a:p>
          <a:p>
            <a:pPr algn="ctr"/>
            <a:r>
              <a:rPr lang="en-CA" b="1">
                <a:solidFill>
                  <a:schemeClr val="accent6">
                    <a:lumMod val="50000"/>
                  </a:schemeClr>
                </a:solidFill>
              </a:rPr>
              <a:t>Memory</a:t>
            </a:r>
          </a:p>
        </p:txBody>
      </p:sp>
      <p:sp>
        <p:nvSpPr>
          <p:cNvPr id="111" name="Arrow: Right 110">
            <a:extLst>
              <a:ext uri="{FF2B5EF4-FFF2-40B4-BE49-F238E27FC236}">
                <a16:creationId xmlns:a16="http://schemas.microsoft.com/office/drawing/2014/main" id="{9DC99C89-48FB-4356-B9CD-323821F2B4F7}"/>
              </a:ext>
            </a:extLst>
          </p:cNvPr>
          <p:cNvSpPr/>
          <p:nvPr/>
        </p:nvSpPr>
        <p:spPr>
          <a:xfrm>
            <a:off x="4643612" y="4982791"/>
            <a:ext cx="461395" cy="387039"/>
          </a:xfrm>
          <a:prstGeom prst="rightArrow">
            <a:avLst/>
          </a:prstGeom>
          <a:solidFill>
            <a:schemeClr val="bg2">
              <a:lumMod val="90000"/>
            </a:schemeClr>
          </a:solid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2" name="Rectangle 111">
            <a:extLst>
              <a:ext uri="{FF2B5EF4-FFF2-40B4-BE49-F238E27FC236}">
                <a16:creationId xmlns:a16="http://schemas.microsoft.com/office/drawing/2014/main" id="{6FD42CF9-A5F0-4102-BA3D-1F585AD37F62}"/>
              </a:ext>
            </a:extLst>
          </p:cNvPr>
          <p:cNvSpPr/>
          <p:nvPr/>
        </p:nvSpPr>
        <p:spPr>
          <a:xfrm>
            <a:off x="5267169" y="4789129"/>
            <a:ext cx="1392572" cy="811136"/>
          </a:xfrm>
          <a:prstGeom prst="rect">
            <a:avLst/>
          </a:prstGeom>
          <a:solidFill>
            <a:schemeClr val="accent3">
              <a:lumMod val="60000"/>
              <a:lumOff val="40000"/>
            </a:schemeClr>
          </a:solidFill>
          <a:ln>
            <a:solidFill>
              <a:schemeClr val="bg2">
                <a:lumMod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117" name="Rectangle 116">
            <a:extLst>
              <a:ext uri="{FF2B5EF4-FFF2-40B4-BE49-F238E27FC236}">
                <a16:creationId xmlns:a16="http://schemas.microsoft.com/office/drawing/2014/main" id="{91F6F03A-67B3-42F9-A05A-B1AB50FB23B3}"/>
              </a:ext>
            </a:extLst>
          </p:cNvPr>
          <p:cNvSpPr/>
          <p:nvPr/>
        </p:nvSpPr>
        <p:spPr>
          <a:xfrm>
            <a:off x="5342658" y="4852824"/>
            <a:ext cx="1258349" cy="646972"/>
          </a:xfrm>
          <a:prstGeom prst="rect">
            <a:avLst/>
          </a:prstGeom>
          <a:solidFill>
            <a:schemeClr val="accent6">
              <a:lumMod val="5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solidFill>
                <a:schemeClr val="accent6">
                  <a:lumMod val="50000"/>
                </a:schemeClr>
              </a:solidFill>
            </a:endParaRPr>
          </a:p>
        </p:txBody>
      </p:sp>
      <p:sp>
        <p:nvSpPr>
          <p:cNvPr id="121" name="TextBox 120">
            <a:extLst>
              <a:ext uri="{FF2B5EF4-FFF2-40B4-BE49-F238E27FC236}">
                <a16:creationId xmlns:a16="http://schemas.microsoft.com/office/drawing/2014/main" id="{55E6B739-5E20-467B-A4DE-E3DAAE704632}"/>
              </a:ext>
            </a:extLst>
          </p:cNvPr>
          <p:cNvSpPr txBox="1"/>
          <p:nvPr/>
        </p:nvSpPr>
        <p:spPr>
          <a:xfrm>
            <a:off x="5401392" y="4853465"/>
            <a:ext cx="1124126" cy="646331"/>
          </a:xfrm>
          <a:prstGeom prst="rect">
            <a:avLst/>
          </a:prstGeom>
          <a:noFill/>
        </p:spPr>
        <p:txBody>
          <a:bodyPr wrap="square" rtlCol="0">
            <a:spAutoFit/>
          </a:bodyPr>
          <a:lstStyle/>
          <a:p>
            <a:pPr algn="ctr"/>
            <a:r>
              <a:rPr lang="en-CA" b="1">
                <a:solidFill>
                  <a:schemeClr val="accent6">
                    <a:lumMod val="20000"/>
                    <a:lumOff val="80000"/>
                  </a:schemeClr>
                </a:solidFill>
              </a:rPr>
              <a:t>Node 5</a:t>
            </a:r>
          </a:p>
          <a:p>
            <a:pPr algn="ctr"/>
            <a:r>
              <a:rPr lang="en-CA" b="1">
                <a:solidFill>
                  <a:schemeClr val="accent6">
                    <a:lumMod val="20000"/>
                    <a:lumOff val="80000"/>
                  </a:schemeClr>
                </a:solidFill>
              </a:rPr>
              <a:t>Memory</a:t>
            </a:r>
          </a:p>
        </p:txBody>
      </p:sp>
      <p:sp>
        <p:nvSpPr>
          <p:cNvPr id="122" name="TextBox 121">
            <a:extLst>
              <a:ext uri="{FF2B5EF4-FFF2-40B4-BE49-F238E27FC236}">
                <a16:creationId xmlns:a16="http://schemas.microsoft.com/office/drawing/2014/main" id="{9D3D39B8-B18E-4FD7-B738-0C8D451073E6}"/>
              </a:ext>
            </a:extLst>
          </p:cNvPr>
          <p:cNvSpPr txBox="1"/>
          <p:nvPr/>
        </p:nvSpPr>
        <p:spPr>
          <a:xfrm>
            <a:off x="1774374" y="5719122"/>
            <a:ext cx="1832050" cy="369332"/>
          </a:xfrm>
          <a:prstGeom prst="rect">
            <a:avLst/>
          </a:prstGeom>
          <a:noFill/>
        </p:spPr>
        <p:txBody>
          <a:bodyPr wrap="square" rtlCol="0">
            <a:spAutoFit/>
          </a:bodyPr>
          <a:lstStyle/>
          <a:p>
            <a:r>
              <a:rPr lang="en-CA" b="1">
                <a:solidFill>
                  <a:srgbClr val="002060"/>
                </a:solidFill>
              </a:rPr>
              <a:t>Transformation 1</a:t>
            </a:r>
          </a:p>
        </p:txBody>
      </p:sp>
      <p:sp>
        <p:nvSpPr>
          <p:cNvPr id="123" name="TextBox 122">
            <a:extLst>
              <a:ext uri="{FF2B5EF4-FFF2-40B4-BE49-F238E27FC236}">
                <a16:creationId xmlns:a16="http://schemas.microsoft.com/office/drawing/2014/main" id="{066C3057-C05D-4D73-AB9D-7B3211D97598}"/>
              </a:ext>
            </a:extLst>
          </p:cNvPr>
          <p:cNvSpPr txBox="1"/>
          <p:nvPr/>
        </p:nvSpPr>
        <p:spPr>
          <a:xfrm>
            <a:off x="3958284" y="5712515"/>
            <a:ext cx="1832050" cy="369332"/>
          </a:xfrm>
          <a:prstGeom prst="rect">
            <a:avLst/>
          </a:prstGeom>
          <a:noFill/>
        </p:spPr>
        <p:txBody>
          <a:bodyPr wrap="square" rtlCol="0">
            <a:spAutoFit/>
          </a:bodyPr>
          <a:lstStyle/>
          <a:p>
            <a:r>
              <a:rPr lang="en-CA" b="1">
                <a:solidFill>
                  <a:srgbClr val="002060"/>
                </a:solidFill>
              </a:rPr>
              <a:t>Transformation 2</a:t>
            </a:r>
          </a:p>
        </p:txBody>
      </p:sp>
      <p:sp>
        <p:nvSpPr>
          <p:cNvPr id="12" name="TextBox 11">
            <a:extLst>
              <a:ext uri="{FF2B5EF4-FFF2-40B4-BE49-F238E27FC236}">
                <a16:creationId xmlns:a16="http://schemas.microsoft.com/office/drawing/2014/main" id="{3678DA77-F9AF-4A7A-A04C-97E7ACC76BC5}"/>
              </a:ext>
            </a:extLst>
          </p:cNvPr>
          <p:cNvSpPr txBox="1"/>
          <p:nvPr/>
        </p:nvSpPr>
        <p:spPr>
          <a:xfrm>
            <a:off x="10387861" y="5769877"/>
            <a:ext cx="983378" cy="923330"/>
          </a:xfrm>
          <a:prstGeom prst="rect">
            <a:avLst/>
          </a:prstGeom>
          <a:noFill/>
        </p:spPr>
        <p:txBody>
          <a:bodyPr wrap="square" rtlCol="0">
            <a:spAutoFit/>
          </a:bodyPr>
          <a:lstStyle/>
          <a:p>
            <a:r>
              <a:rPr lang="en-CA" b="1">
                <a:solidFill>
                  <a:srgbClr val="002060"/>
                </a:solidFill>
              </a:rPr>
              <a:t>Master</a:t>
            </a:r>
          </a:p>
          <a:p>
            <a:r>
              <a:rPr lang="en-CA" b="1">
                <a:solidFill>
                  <a:srgbClr val="002060"/>
                </a:solidFill>
              </a:rPr>
              <a:t>Task</a:t>
            </a:r>
          </a:p>
          <a:p>
            <a:r>
              <a:rPr lang="en-CA" b="1">
                <a:solidFill>
                  <a:srgbClr val="002060"/>
                </a:solidFill>
              </a:rPr>
              <a:t>Log</a:t>
            </a:r>
          </a:p>
        </p:txBody>
      </p:sp>
      <p:sp>
        <p:nvSpPr>
          <p:cNvPr id="124" name="TextBox 123">
            <a:extLst>
              <a:ext uri="{FF2B5EF4-FFF2-40B4-BE49-F238E27FC236}">
                <a16:creationId xmlns:a16="http://schemas.microsoft.com/office/drawing/2014/main" id="{779C8BB1-AAEE-4E76-8272-C611BF307B84}"/>
              </a:ext>
            </a:extLst>
          </p:cNvPr>
          <p:cNvSpPr txBox="1"/>
          <p:nvPr/>
        </p:nvSpPr>
        <p:spPr>
          <a:xfrm>
            <a:off x="6601007" y="3990601"/>
            <a:ext cx="1374701" cy="369332"/>
          </a:xfrm>
          <a:prstGeom prst="rect">
            <a:avLst/>
          </a:prstGeom>
          <a:noFill/>
        </p:spPr>
        <p:txBody>
          <a:bodyPr wrap="square" rtlCol="0">
            <a:spAutoFit/>
          </a:bodyPr>
          <a:lstStyle/>
          <a:p>
            <a:pPr algn="ctr"/>
            <a:r>
              <a:rPr lang="en-CA"/>
              <a:t>Count Cards</a:t>
            </a:r>
          </a:p>
        </p:txBody>
      </p:sp>
      <p:sp>
        <p:nvSpPr>
          <p:cNvPr id="125" name="TextBox 124">
            <a:extLst>
              <a:ext uri="{FF2B5EF4-FFF2-40B4-BE49-F238E27FC236}">
                <a16:creationId xmlns:a16="http://schemas.microsoft.com/office/drawing/2014/main" id="{A3E9CAD3-F4EA-4A51-A35B-573706D80E5A}"/>
              </a:ext>
            </a:extLst>
          </p:cNvPr>
          <p:cNvSpPr txBox="1"/>
          <p:nvPr/>
        </p:nvSpPr>
        <p:spPr>
          <a:xfrm>
            <a:off x="1675728" y="3990661"/>
            <a:ext cx="2133317" cy="369332"/>
          </a:xfrm>
          <a:prstGeom prst="rect">
            <a:avLst/>
          </a:prstGeom>
          <a:noFill/>
        </p:spPr>
        <p:txBody>
          <a:bodyPr wrap="square" rtlCol="0">
            <a:spAutoFit/>
          </a:bodyPr>
          <a:lstStyle/>
          <a:p>
            <a:pPr algn="ctr"/>
            <a:r>
              <a:rPr lang="en-CA"/>
              <a:t>Remove Face Cards</a:t>
            </a:r>
          </a:p>
        </p:txBody>
      </p:sp>
      <p:sp>
        <p:nvSpPr>
          <p:cNvPr id="126" name="TextBox 125">
            <a:extLst>
              <a:ext uri="{FF2B5EF4-FFF2-40B4-BE49-F238E27FC236}">
                <a16:creationId xmlns:a16="http://schemas.microsoft.com/office/drawing/2014/main" id="{15C4E3E2-4ED0-4480-B263-0705194C02AC}"/>
              </a:ext>
            </a:extLst>
          </p:cNvPr>
          <p:cNvSpPr txBox="1"/>
          <p:nvPr/>
        </p:nvSpPr>
        <p:spPr>
          <a:xfrm>
            <a:off x="3830138" y="3990661"/>
            <a:ext cx="2133317" cy="369332"/>
          </a:xfrm>
          <a:prstGeom prst="rect">
            <a:avLst/>
          </a:prstGeom>
          <a:noFill/>
        </p:spPr>
        <p:txBody>
          <a:bodyPr wrap="square" rtlCol="0">
            <a:spAutoFit/>
          </a:bodyPr>
          <a:lstStyle/>
          <a:p>
            <a:pPr algn="ctr"/>
            <a:r>
              <a:rPr lang="en-CA"/>
              <a:t>Remove Red Cards</a:t>
            </a:r>
          </a:p>
        </p:txBody>
      </p:sp>
      <p:grpSp>
        <p:nvGrpSpPr>
          <p:cNvPr id="76" name="Group 75">
            <a:extLst>
              <a:ext uri="{FF2B5EF4-FFF2-40B4-BE49-F238E27FC236}">
                <a16:creationId xmlns:a16="http://schemas.microsoft.com/office/drawing/2014/main" id="{E91AD4B8-3736-4584-81C3-A1CDFDD475AF}"/>
              </a:ext>
            </a:extLst>
          </p:cNvPr>
          <p:cNvGrpSpPr/>
          <p:nvPr/>
        </p:nvGrpSpPr>
        <p:grpSpPr>
          <a:xfrm>
            <a:off x="902719" y="2072799"/>
            <a:ext cx="1390986" cy="1839325"/>
            <a:chOff x="-23835" y="2368726"/>
            <a:chExt cx="889233" cy="3618737"/>
          </a:xfrm>
        </p:grpSpPr>
        <p:sp>
          <p:nvSpPr>
            <p:cNvPr id="94" name="Rectangle 93">
              <a:extLst>
                <a:ext uri="{FF2B5EF4-FFF2-40B4-BE49-F238E27FC236}">
                  <a16:creationId xmlns:a16="http://schemas.microsoft.com/office/drawing/2014/main" id="{49BFB77D-5ED5-4ED5-8543-DC4D59CA594E}"/>
                </a:ext>
              </a:extLst>
            </p:cNvPr>
            <p:cNvSpPr/>
            <p:nvPr/>
          </p:nvSpPr>
          <p:spPr>
            <a:xfrm>
              <a:off x="-23835" y="2368726"/>
              <a:ext cx="889233" cy="3607267"/>
            </a:xfrm>
            <a:prstGeom prst="rect">
              <a:avLst/>
            </a:prstGeom>
            <a:solidFill>
              <a:schemeClr val="accent1">
                <a:lumMod val="20000"/>
                <a:lumOff val="8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95" name="TextBox 94">
              <a:extLst>
                <a:ext uri="{FF2B5EF4-FFF2-40B4-BE49-F238E27FC236}">
                  <a16:creationId xmlns:a16="http://schemas.microsoft.com/office/drawing/2014/main" id="{71F58272-A848-4C4B-8426-9F34CB48266B}"/>
                </a:ext>
              </a:extLst>
            </p:cNvPr>
            <p:cNvSpPr txBox="1"/>
            <p:nvPr/>
          </p:nvSpPr>
          <p:spPr>
            <a:xfrm rot="16200000">
              <a:off x="-1386688" y="3987385"/>
              <a:ext cx="3584139" cy="416017"/>
            </a:xfrm>
            <a:prstGeom prst="rect">
              <a:avLst/>
            </a:prstGeom>
            <a:noFill/>
          </p:spPr>
          <p:txBody>
            <a:bodyPr wrap="square" rtlCol="0">
              <a:spAutoFit/>
            </a:bodyPr>
            <a:lstStyle/>
            <a:p>
              <a:pPr algn="ctr"/>
              <a:r>
                <a:rPr lang="en-CA" b="1">
                  <a:solidFill>
                    <a:srgbClr val="002060"/>
                  </a:solidFill>
                </a:rPr>
                <a:t>Original Data on Disk</a:t>
              </a:r>
            </a:p>
          </p:txBody>
        </p:sp>
      </p:grpSp>
      <p:sp>
        <p:nvSpPr>
          <p:cNvPr id="96" name="Left Brace 95">
            <a:extLst>
              <a:ext uri="{FF2B5EF4-FFF2-40B4-BE49-F238E27FC236}">
                <a16:creationId xmlns:a16="http://schemas.microsoft.com/office/drawing/2014/main" id="{6B17F79B-65E6-416F-A732-0467E794032B}"/>
              </a:ext>
            </a:extLst>
          </p:cNvPr>
          <p:cNvSpPr/>
          <p:nvPr/>
        </p:nvSpPr>
        <p:spPr>
          <a:xfrm rot="5400000">
            <a:off x="1342692" y="3724314"/>
            <a:ext cx="545393" cy="1356631"/>
          </a:xfrm>
          <a:prstGeom prst="leftBrace">
            <a:avLst/>
          </a:prstGeom>
          <a:ln w="28575">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CA"/>
          </a:p>
        </p:txBody>
      </p:sp>
      <p:sp>
        <p:nvSpPr>
          <p:cNvPr id="97" name="TextBox 96">
            <a:extLst>
              <a:ext uri="{FF2B5EF4-FFF2-40B4-BE49-F238E27FC236}">
                <a16:creationId xmlns:a16="http://schemas.microsoft.com/office/drawing/2014/main" id="{D5557313-9125-4476-B095-3EC1B6546E19}"/>
              </a:ext>
            </a:extLst>
          </p:cNvPr>
          <p:cNvSpPr txBox="1"/>
          <p:nvPr/>
        </p:nvSpPr>
        <p:spPr>
          <a:xfrm>
            <a:off x="949119" y="6091172"/>
            <a:ext cx="1313353" cy="369332"/>
          </a:xfrm>
          <a:prstGeom prst="rect">
            <a:avLst/>
          </a:prstGeom>
          <a:noFill/>
        </p:spPr>
        <p:txBody>
          <a:bodyPr wrap="square" rtlCol="0">
            <a:spAutoFit/>
          </a:bodyPr>
          <a:lstStyle/>
          <a:p>
            <a:r>
              <a:rPr lang="en-CA" b="1">
                <a:solidFill>
                  <a:srgbClr val="002060"/>
                </a:solidFill>
              </a:rPr>
              <a:t>Distribution</a:t>
            </a:r>
          </a:p>
        </p:txBody>
      </p:sp>
      <p:sp>
        <p:nvSpPr>
          <p:cNvPr id="98" name="TextBox 97">
            <a:extLst>
              <a:ext uri="{FF2B5EF4-FFF2-40B4-BE49-F238E27FC236}">
                <a16:creationId xmlns:a16="http://schemas.microsoft.com/office/drawing/2014/main" id="{EC4D0BCC-DCD7-4DCB-BB99-5F5585497A27}"/>
              </a:ext>
            </a:extLst>
          </p:cNvPr>
          <p:cNvSpPr txBox="1"/>
          <p:nvPr/>
        </p:nvSpPr>
        <p:spPr>
          <a:xfrm>
            <a:off x="2348618" y="2678087"/>
            <a:ext cx="2133317" cy="646331"/>
          </a:xfrm>
          <a:prstGeom prst="rect">
            <a:avLst/>
          </a:prstGeom>
          <a:noFill/>
        </p:spPr>
        <p:txBody>
          <a:bodyPr wrap="square" rtlCol="0">
            <a:spAutoFit/>
          </a:bodyPr>
          <a:lstStyle/>
          <a:p>
            <a:r>
              <a:rPr lang="en-CA"/>
              <a:t>Re-Distribute Data From Failed Node</a:t>
            </a:r>
          </a:p>
        </p:txBody>
      </p:sp>
      <p:sp>
        <p:nvSpPr>
          <p:cNvPr id="99" name="TextBox 98">
            <a:extLst>
              <a:ext uri="{FF2B5EF4-FFF2-40B4-BE49-F238E27FC236}">
                <a16:creationId xmlns:a16="http://schemas.microsoft.com/office/drawing/2014/main" id="{5753583E-7AAE-4E6F-98D3-6E357F70C77D}"/>
              </a:ext>
            </a:extLst>
          </p:cNvPr>
          <p:cNvSpPr txBox="1"/>
          <p:nvPr/>
        </p:nvSpPr>
        <p:spPr>
          <a:xfrm>
            <a:off x="8226291" y="2678087"/>
            <a:ext cx="2133317" cy="646331"/>
          </a:xfrm>
          <a:prstGeom prst="rect">
            <a:avLst/>
          </a:prstGeom>
          <a:noFill/>
        </p:spPr>
        <p:txBody>
          <a:bodyPr wrap="square" rtlCol="0">
            <a:spAutoFit/>
          </a:bodyPr>
          <a:lstStyle/>
          <a:p>
            <a:pPr algn="r"/>
            <a:r>
              <a:rPr lang="en-CA"/>
              <a:t>Data Set Whole Again</a:t>
            </a:r>
          </a:p>
        </p:txBody>
      </p:sp>
      <p:sp>
        <p:nvSpPr>
          <p:cNvPr id="38" name="TextBox 37">
            <a:extLst>
              <a:ext uri="{FF2B5EF4-FFF2-40B4-BE49-F238E27FC236}">
                <a16:creationId xmlns:a16="http://schemas.microsoft.com/office/drawing/2014/main" id="{50869B9F-003B-4C64-B6BD-61708E67BDD5}"/>
              </a:ext>
            </a:extLst>
          </p:cNvPr>
          <p:cNvSpPr txBox="1"/>
          <p:nvPr/>
        </p:nvSpPr>
        <p:spPr>
          <a:xfrm>
            <a:off x="4874309" y="2669873"/>
            <a:ext cx="2625645" cy="646331"/>
          </a:xfrm>
          <a:prstGeom prst="rect">
            <a:avLst/>
          </a:prstGeom>
          <a:noFill/>
        </p:spPr>
        <p:txBody>
          <a:bodyPr wrap="square" rtlCol="0">
            <a:spAutoFit/>
          </a:bodyPr>
          <a:lstStyle/>
          <a:p>
            <a:pPr algn="ctr"/>
            <a:r>
              <a:rPr lang="en-CA"/>
              <a:t>Execute Lineage Tasks Stored in Master Log</a:t>
            </a:r>
          </a:p>
        </p:txBody>
      </p:sp>
    </p:spTree>
    <p:extLst>
      <p:ext uri="{BB962C8B-B14F-4D97-AF65-F5344CB8AC3E}">
        <p14:creationId xmlns:p14="http://schemas.microsoft.com/office/powerpoint/2010/main" val="19111398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24">
            <a:extLst>
              <a:ext uri="{FF2B5EF4-FFF2-40B4-BE49-F238E27FC236}">
                <a16:creationId xmlns:a16="http://schemas.microsoft.com/office/drawing/2014/main" id="{50E4C519-FBE9-4ABE-A8F9-C2CBE32693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3" descr="A picture containing indoor, kitchen, cabinet, table&#10;&#10;Description generated with very high confidence">
            <a:extLst>
              <a:ext uri="{FF2B5EF4-FFF2-40B4-BE49-F238E27FC236}">
                <a16:creationId xmlns:a16="http://schemas.microsoft.com/office/drawing/2014/main" id="{D08D30B1-D26D-414D-BA18-5BDA1B06E90A}"/>
              </a:ext>
            </a:extLst>
          </p:cNvPr>
          <p:cNvPicPr>
            <a:picLocks noChangeAspect="1"/>
          </p:cNvPicPr>
          <p:nvPr/>
        </p:nvPicPr>
        <p:blipFill rotWithShape="1">
          <a:blip r:embed="rId2"/>
          <a:srcRect r="2161"/>
          <a:stretch/>
        </p:blipFill>
        <p:spPr>
          <a:xfrm>
            <a:off x="3245637" y="-1"/>
            <a:ext cx="8946363" cy="6858000"/>
          </a:xfrm>
          <a:custGeom>
            <a:avLst/>
            <a:gdLst>
              <a:gd name="connsiteX0" fmla="*/ 0 w 8946363"/>
              <a:gd name="connsiteY0" fmla="*/ 0 h 6858000"/>
              <a:gd name="connsiteX1" fmla="*/ 8946363 w 8946363"/>
              <a:gd name="connsiteY1" fmla="*/ 0 h 6858000"/>
              <a:gd name="connsiteX2" fmla="*/ 8946363 w 8946363"/>
              <a:gd name="connsiteY2" fmla="*/ 6858000 h 6858000"/>
              <a:gd name="connsiteX3" fmla="*/ 1 w 8946363"/>
              <a:gd name="connsiteY3" fmla="*/ 6858000 h 6858000"/>
              <a:gd name="connsiteX4" fmla="*/ 60040 w 8946363"/>
              <a:gd name="connsiteY4" fmla="*/ 6788731 h 6858000"/>
              <a:gd name="connsiteX5" fmla="*/ 1210035 w 8946363"/>
              <a:gd name="connsiteY5" fmla="*/ 3429001 h 6858000"/>
              <a:gd name="connsiteX6" fmla="*/ 60040 w 8946363"/>
              <a:gd name="connsiteY6" fmla="*/ 69272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946363" h="6858000">
                <a:moveTo>
                  <a:pt x="0" y="0"/>
                </a:moveTo>
                <a:lnTo>
                  <a:pt x="8946363" y="0"/>
                </a:lnTo>
                <a:lnTo>
                  <a:pt x="8946363" y="6858000"/>
                </a:lnTo>
                <a:lnTo>
                  <a:pt x="1" y="6858000"/>
                </a:lnTo>
                <a:lnTo>
                  <a:pt x="60040" y="6788731"/>
                </a:lnTo>
                <a:cubicBezTo>
                  <a:pt x="770566" y="5928901"/>
                  <a:pt x="1210035" y="4741057"/>
                  <a:pt x="1210035" y="3429001"/>
                </a:cubicBezTo>
                <a:cubicBezTo>
                  <a:pt x="1210035" y="2116945"/>
                  <a:pt x="770566" y="929101"/>
                  <a:pt x="60040" y="69272"/>
                </a:cubicBezTo>
                <a:close/>
              </a:path>
            </a:pathLst>
          </a:custGeom>
        </p:spPr>
      </p:pic>
      <p:sp useBgFill="1">
        <p:nvSpPr>
          <p:cNvPr id="34" name="Freeform: Shape 26">
            <a:extLst>
              <a:ext uri="{FF2B5EF4-FFF2-40B4-BE49-F238E27FC236}">
                <a16:creationId xmlns:a16="http://schemas.microsoft.com/office/drawing/2014/main" id="{80EC29FB-299E-49F3-8C7B-01199632A3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4455672" cy="6858000"/>
          </a:xfrm>
          <a:custGeom>
            <a:avLst/>
            <a:gdLst>
              <a:gd name="connsiteX0" fmla="*/ 0 w 4455672"/>
              <a:gd name="connsiteY0" fmla="*/ 0 h 6858000"/>
              <a:gd name="connsiteX1" fmla="*/ 3245636 w 4455672"/>
              <a:gd name="connsiteY1" fmla="*/ 0 h 6858000"/>
              <a:gd name="connsiteX2" fmla="*/ 3305677 w 4455672"/>
              <a:gd name="connsiteY2" fmla="*/ 69272 h 6858000"/>
              <a:gd name="connsiteX3" fmla="*/ 4455672 w 4455672"/>
              <a:gd name="connsiteY3" fmla="*/ 3429001 h 6858000"/>
              <a:gd name="connsiteX4" fmla="*/ 3305677 w 4455672"/>
              <a:gd name="connsiteY4" fmla="*/ 6788731 h 6858000"/>
              <a:gd name="connsiteX5" fmla="*/ 3245638 w 4455672"/>
              <a:gd name="connsiteY5" fmla="*/ 6858000 h 6858000"/>
              <a:gd name="connsiteX6" fmla="*/ 0 w 445567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55672" h="6858000">
                <a:moveTo>
                  <a:pt x="0" y="0"/>
                </a:moveTo>
                <a:lnTo>
                  <a:pt x="3245636" y="0"/>
                </a:lnTo>
                <a:lnTo>
                  <a:pt x="3305677" y="69272"/>
                </a:lnTo>
                <a:cubicBezTo>
                  <a:pt x="4016203" y="929101"/>
                  <a:pt x="4455672" y="2116945"/>
                  <a:pt x="4455672" y="3429001"/>
                </a:cubicBezTo>
                <a:cubicBezTo>
                  <a:pt x="4455672" y="4741057"/>
                  <a:pt x="4016203" y="5928901"/>
                  <a:pt x="3305677" y="6788731"/>
                </a:cubicBezTo>
                <a:lnTo>
                  <a:pt x="3245638"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35" name="Freeform: Shape 28">
            <a:extLst>
              <a:ext uri="{FF2B5EF4-FFF2-40B4-BE49-F238E27FC236}">
                <a16:creationId xmlns:a16="http://schemas.microsoft.com/office/drawing/2014/main" id="{C29A2522-B27A-45C5-897B-79A1407D159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446528" cy="6858000"/>
          </a:xfrm>
          <a:custGeom>
            <a:avLst/>
            <a:gdLst>
              <a:gd name="connsiteX0" fmla="*/ 0 w 4446528"/>
              <a:gd name="connsiteY0" fmla="*/ 0 h 6858000"/>
              <a:gd name="connsiteX1" fmla="*/ 3236492 w 4446528"/>
              <a:gd name="connsiteY1" fmla="*/ 0 h 6858000"/>
              <a:gd name="connsiteX2" fmla="*/ 3296533 w 4446528"/>
              <a:gd name="connsiteY2" fmla="*/ 69272 h 6858000"/>
              <a:gd name="connsiteX3" fmla="*/ 4446528 w 4446528"/>
              <a:gd name="connsiteY3" fmla="*/ 3429001 h 6858000"/>
              <a:gd name="connsiteX4" fmla="*/ 3296533 w 4446528"/>
              <a:gd name="connsiteY4" fmla="*/ 6788731 h 6858000"/>
              <a:gd name="connsiteX5" fmla="*/ 3236494 w 4446528"/>
              <a:gd name="connsiteY5" fmla="*/ 6858000 h 6858000"/>
              <a:gd name="connsiteX6" fmla="*/ 0 w 4446528"/>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446528" h="6858000">
                <a:moveTo>
                  <a:pt x="0" y="0"/>
                </a:moveTo>
                <a:lnTo>
                  <a:pt x="3236492" y="0"/>
                </a:lnTo>
                <a:lnTo>
                  <a:pt x="3296533" y="69272"/>
                </a:lnTo>
                <a:cubicBezTo>
                  <a:pt x="4007059" y="929101"/>
                  <a:pt x="4446528" y="2116945"/>
                  <a:pt x="4446528" y="3429001"/>
                </a:cubicBezTo>
                <a:cubicBezTo>
                  <a:pt x="4446528" y="4741057"/>
                  <a:pt x="4007059" y="5928901"/>
                  <a:pt x="3296533" y="6788731"/>
                </a:cubicBezTo>
                <a:lnTo>
                  <a:pt x="3236494"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Title 3">
            <a:extLst>
              <a:ext uri="{FF2B5EF4-FFF2-40B4-BE49-F238E27FC236}">
                <a16:creationId xmlns:a16="http://schemas.microsoft.com/office/drawing/2014/main" id="{36130BE4-D624-48EB-8453-F38A2C0F9A3B}"/>
              </a:ext>
            </a:extLst>
          </p:cNvPr>
          <p:cNvSpPr>
            <a:spLocks noGrp="1"/>
          </p:cNvSpPr>
          <p:nvPr>
            <p:ph type="title"/>
          </p:nvPr>
        </p:nvSpPr>
        <p:spPr>
          <a:xfrm>
            <a:off x="371094" y="1161288"/>
            <a:ext cx="3438144" cy="1239012"/>
          </a:xfrm>
        </p:spPr>
        <p:txBody>
          <a:bodyPr vert="horz" lIns="91440" tIns="45720" rIns="91440" bIns="45720" rtlCol="0" anchor="ctr">
            <a:normAutofit/>
          </a:bodyPr>
          <a:lstStyle/>
          <a:p>
            <a:r>
              <a:rPr lang="en-US" sz="2800" kern="1200">
                <a:latin typeface="+mj-lt"/>
                <a:ea typeface="+mj-ea"/>
                <a:cs typeface="+mj-cs"/>
              </a:rPr>
              <a:t>Demonstration</a:t>
            </a:r>
          </a:p>
        </p:txBody>
      </p:sp>
      <p:sp>
        <p:nvSpPr>
          <p:cNvPr id="31" name="Rectangle 30">
            <a:extLst>
              <a:ext uri="{FF2B5EF4-FFF2-40B4-BE49-F238E27FC236}">
                <a16:creationId xmlns:a16="http://schemas.microsoft.com/office/drawing/2014/main" id="{98E79BE4-34FE-485A-98A5-92CE8F7C47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420961"/>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3" name="Rectangle 32">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4181" y="2443480"/>
            <a:ext cx="33832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Tree>
    <p:extLst>
      <p:ext uri="{BB962C8B-B14F-4D97-AF65-F5344CB8AC3E}">
        <p14:creationId xmlns:p14="http://schemas.microsoft.com/office/powerpoint/2010/main" val="44897603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7" name="Freeform: Shape 46">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9" name="Freeform: Shape 48">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5EC84B71-462D-496C-AC81-C2BE665A30CE}"/>
              </a:ext>
            </a:extLst>
          </p:cNvPr>
          <p:cNvSpPr>
            <a:spLocks noGrp="1"/>
          </p:cNvSpPr>
          <p:nvPr>
            <p:ph type="title"/>
          </p:nvPr>
        </p:nvSpPr>
        <p:spPr>
          <a:xfrm>
            <a:off x="438913" y="859536"/>
            <a:ext cx="4832802" cy="1243584"/>
          </a:xfrm>
        </p:spPr>
        <p:txBody>
          <a:bodyPr vert="horz" lIns="91440" tIns="45720" rIns="91440" bIns="45720" rtlCol="0" anchor="ctr">
            <a:normAutofit/>
          </a:bodyPr>
          <a:lstStyle/>
          <a:p>
            <a:r>
              <a:rPr lang="en-US" altLang="zh-CN" sz="3400"/>
              <a:t>Spark Cluster Details</a:t>
            </a:r>
            <a:endParaRPr lang="en-US" sz="3400"/>
          </a:p>
        </p:txBody>
      </p:sp>
      <p:sp>
        <p:nvSpPr>
          <p:cNvPr id="51" name="Rectangle 50">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53" name="Rectangle 52">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9" name="Rectangle 8">
            <a:extLst>
              <a:ext uri="{FF2B5EF4-FFF2-40B4-BE49-F238E27FC236}">
                <a16:creationId xmlns:a16="http://schemas.microsoft.com/office/drawing/2014/main" id="{74824CF5-F080-4B07-AFE9-14772FE7D53B}"/>
              </a:ext>
            </a:extLst>
          </p:cNvPr>
          <p:cNvSpPr/>
          <p:nvPr/>
        </p:nvSpPr>
        <p:spPr>
          <a:xfrm>
            <a:off x="457648" y="2455553"/>
            <a:ext cx="4130956" cy="2267737"/>
          </a:xfrm>
          <a:prstGeom prst="rect">
            <a:avLst/>
          </a:prstGeom>
        </p:spPr>
        <p:txBody>
          <a:bodyPr wrap="square">
            <a:spAutoFit/>
          </a:bodyPr>
          <a:lstStyle/>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Cluster configuration details:</a:t>
            </a:r>
            <a:endParaRPr kumimoji="0" lang="en-CA"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CA"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Dell OptiPlex 9010 desktops with the following configuration. </a:t>
            </a:r>
            <a:endParaRPr kumimoji="0" lang="en-CA"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CA" sz="1800" b="0" i="0" u="none" strike="noStrike" kern="1200" cap="none" spc="0" normalizeH="0" baseline="0" noProof="0" dirty="0" err="1">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Corei7</a:t>
            </a:r>
            <a:r>
              <a:rPr kumimoji="0" lang="en-CA"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 – 8 core processors @ </a:t>
            </a:r>
            <a:r>
              <a:rPr kumimoji="0" lang="en-CA" sz="1800" b="0" i="0" u="none" strike="noStrike" kern="1200" cap="none" spc="0" normalizeH="0" baseline="0" noProof="0" dirty="0" err="1">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3.4GHz</a:t>
            </a:r>
            <a:endParaRPr kumimoji="0" lang="en-CA"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CA" sz="1800" b="0" i="0" u="none" strike="noStrike" kern="1200" cap="none" spc="0" normalizeH="0" baseline="0" noProof="0" dirty="0" err="1">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12GB</a:t>
            </a:r>
            <a:r>
              <a:rPr kumimoji="0" lang="en-CA"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 RAM</a:t>
            </a:r>
            <a:endParaRPr kumimoji="0" lang="en-CA"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a:p>
            <a:pPr marL="0" marR="0" lvl="0" indent="0" algn="l" defTabSz="914400" rtl="0" eaLnBrk="1" fontAlgn="auto" latinLnBrk="0" hangingPunct="1">
              <a:lnSpc>
                <a:spcPct val="107000"/>
              </a:lnSpc>
              <a:spcBef>
                <a:spcPts val="0"/>
              </a:spcBef>
              <a:spcAft>
                <a:spcPts val="800"/>
              </a:spcAft>
              <a:buClrTx/>
              <a:buSzTx/>
              <a:buFontTx/>
              <a:buNone/>
              <a:tabLst/>
              <a:defRPr/>
            </a:pPr>
            <a:r>
              <a:rPr kumimoji="0" lang="en-CA" sz="1800" b="0" i="0" u="none" strike="noStrike" kern="1200" cap="none" spc="0" normalizeH="0" baseline="0" noProof="0" dirty="0" err="1">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500GB</a:t>
            </a:r>
            <a:r>
              <a:rPr kumimoji="0" lang="en-CA" sz="18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Arial" panose="020B0604020202020204" pitchFamily="34" charset="0"/>
              </a:rPr>
              <a:t> HDD </a:t>
            </a:r>
            <a:endParaRPr kumimoji="0" lang="en-CA" sz="1600" b="0" i="0" u="none" strike="noStrike" kern="1200" cap="none" spc="0" normalizeH="0" baseline="0" noProof="0" dirty="0">
              <a:ln>
                <a:noFill/>
              </a:ln>
              <a:solidFill>
                <a:prstClr val="black"/>
              </a:solidFill>
              <a:effectLst/>
              <a:uLnTx/>
              <a:uFillTx/>
              <a:latin typeface="Calibri" panose="020F0502020204030204" pitchFamily="34" charset="0"/>
              <a:ea typeface="Calibri" panose="020F0502020204030204" pitchFamily="34" charset="0"/>
              <a:cs typeface="Times New Roman" panose="02020603050405020304" pitchFamily="18" charset="0"/>
            </a:endParaRPr>
          </a:p>
        </p:txBody>
      </p:sp>
      <p:graphicFrame>
        <p:nvGraphicFramePr>
          <p:cNvPr id="10" name="Table 9">
            <a:extLst>
              <a:ext uri="{FF2B5EF4-FFF2-40B4-BE49-F238E27FC236}">
                <a16:creationId xmlns:a16="http://schemas.microsoft.com/office/drawing/2014/main" id="{8ED2DEFC-7386-4DD8-B812-73B136996DDD}"/>
              </a:ext>
            </a:extLst>
          </p:cNvPr>
          <p:cNvGraphicFramePr>
            <a:graphicFrameLocks noGrp="1"/>
          </p:cNvGraphicFramePr>
          <p:nvPr/>
        </p:nvGraphicFramePr>
        <p:xfrm>
          <a:off x="7233424" y="859536"/>
          <a:ext cx="4832802" cy="12252100"/>
        </p:xfrm>
        <a:graphic>
          <a:graphicData uri="http://schemas.openxmlformats.org/drawingml/2006/table">
            <a:tbl>
              <a:tblPr firstRow="1" firstCol="1" bandRow="1">
                <a:tableStyleId>{5C22544A-7EE6-4342-B048-85BDC9FD1C3A}</a:tableStyleId>
              </a:tblPr>
              <a:tblGrid>
                <a:gridCol w="4832802">
                  <a:extLst>
                    <a:ext uri="{9D8B030D-6E8A-4147-A177-3AD203B41FA5}">
                      <a16:colId xmlns:a16="http://schemas.microsoft.com/office/drawing/2014/main" val="2545030388"/>
                    </a:ext>
                  </a:extLst>
                </a:gridCol>
              </a:tblGrid>
              <a:tr h="6126050">
                <a:tc>
                  <a:txBody>
                    <a:bodyPr/>
                    <a:lstStyle/>
                    <a:p>
                      <a:pPr>
                        <a:lnSpc>
                          <a:spcPct val="107000"/>
                        </a:lnSpc>
                        <a:spcAft>
                          <a:spcPts val="0"/>
                        </a:spcAft>
                      </a:pPr>
                      <a:r>
                        <a:rPr lang="en-US" sz="1200">
                          <a:solidFill>
                            <a:schemeClr val="tx1"/>
                          </a:solidFill>
                          <a:effectLst/>
                        </a:rPr>
                        <a:t>Master-Node Name:	spark-master</a:t>
                      </a:r>
                      <a:endParaRPr lang="en-CA" sz="1100">
                        <a:solidFill>
                          <a:schemeClr val="tx1"/>
                        </a:solidFill>
                        <a:effectLst/>
                      </a:endParaRPr>
                    </a:p>
                    <a:p>
                      <a:pPr>
                        <a:lnSpc>
                          <a:spcPct val="107000"/>
                        </a:lnSpc>
                        <a:spcAft>
                          <a:spcPts val="0"/>
                        </a:spcAft>
                      </a:pPr>
                      <a:r>
                        <a:rPr lang="en-US" sz="1200">
                          <a:solidFill>
                            <a:schemeClr val="tx1"/>
                          </a:solidFill>
                          <a:effectLst/>
                        </a:rPr>
                        <a:t>Client-Node Name: 	spark-client</a:t>
                      </a:r>
                      <a:endParaRPr lang="en-CA" sz="1100">
                        <a:solidFill>
                          <a:schemeClr val="tx1"/>
                        </a:solidFill>
                        <a:effectLst/>
                      </a:endParaRPr>
                    </a:p>
                    <a:p>
                      <a:pPr>
                        <a:lnSpc>
                          <a:spcPct val="107000"/>
                        </a:lnSpc>
                        <a:spcAft>
                          <a:spcPts val="0"/>
                        </a:spcAft>
                        <a:tabLst>
                          <a:tab pos="457200" algn="l"/>
                          <a:tab pos="914400" algn="l"/>
                          <a:tab pos="1371600" algn="l"/>
                          <a:tab pos="1828800" algn="l"/>
                          <a:tab pos="2286000" algn="l"/>
                          <a:tab pos="5905500" algn="l"/>
                        </a:tabLst>
                      </a:pPr>
                      <a:r>
                        <a:rPr lang="en-US" sz="1200">
                          <a:solidFill>
                            <a:schemeClr val="tx1"/>
                          </a:solidFill>
                          <a:effectLst/>
                        </a:rPr>
                        <a:t>Slave-Node Name:	             spark-slave## 		</a:t>
                      </a:r>
                      <a:endParaRPr lang="en-CA" sz="1100">
                        <a:solidFill>
                          <a:schemeClr val="tx1"/>
                        </a:solidFill>
                        <a:effectLst/>
                      </a:endParaRPr>
                    </a:p>
                    <a:p>
                      <a:pPr>
                        <a:lnSpc>
                          <a:spcPct val="107000"/>
                        </a:lnSpc>
                        <a:spcAft>
                          <a:spcPts val="0"/>
                        </a:spcAft>
                      </a:pPr>
                      <a:r>
                        <a:rPr lang="en-US" sz="1200">
                          <a:solidFill>
                            <a:schemeClr val="tx1"/>
                          </a:solidFill>
                          <a:effectLst/>
                        </a:rPr>
                        <a:t>Template Name:	spark-template</a:t>
                      </a:r>
                      <a:endParaRPr lang="en-CA" sz="1100">
                        <a:solidFill>
                          <a:schemeClr val="tx1"/>
                        </a:solidFill>
                        <a:effectLst/>
                      </a:endParaRPr>
                    </a:p>
                    <a:p>
                      <a:pPr indent="457200">
                        <a:lnSpc>
                          <a:spcPct val="107000"/>
                        </a:lnSpc>
                        <a:spcAft>
                          <a:spcPts val="0"/>
                        </a:spcAft>
                      </a:pPr>
                      <a:r>
                        <a:rPr lang="en-US" sz="1200">
                          <a:solidFill>
                            <a:schemeClr val="tx1"/>
                          </a:solidFill>
                          <a:effectLst/>
                        </a:rPr>
                        <a:t> </a:t>
                      </a:r>
                      <a:endParaRPr lang="en-CA" sz="1100">
                        <a:solidFill>
                          <a:schemeClr val="tx1"/>
                        </a:solidFill>
                        <a:effectLst/>
                      </a:endParaRPr>
                    </a:p>
                    <a:p>
                      <a:pPr>
                        <a:lnSpc>
                          <a:spcPct val="107000"/>
                        </a:lnSpc>
                        <a:spcAft>
                          <a:spcPts val="0"/>
                        </a:spcAft>
                      </a:pPr>
                      <a:r>
                        <a:rPr lang="en-US" sz="1200">
                          <a:solidFill>
                            <a:schemeClr val="tx1"/>
                          </a:solidFill>
                          <a:effectLst/>
                        </a:rPr>
                        <a:t>Client-Node IP	:	192.168.111.1</a:t>
                      </a:r>
                      <a:endParaRPr lang="en-CA" sz="1100">
                        <a:solidFill>
                          <a:schemeClr val="tx1"/>
                        </a:solidFill>
                        <a:effectLst/>
                      </a:endParaRPr>
                    </a:p>
                    <a:p>
                      <a:pPr>
                        <a:lnSpc>
                          <a:spcPct val="107000"/>
                        </a:lnSpc>
                        <a:spcAft>
                          <a:spcPts val="0"/>
                        </a:spcAft>
                      </a:pPr>
                      <a:r>
                        <a:rPr lang="en-US" sz="1200">
                          <a:solidFill>
                            <a:schemeClr val="tx1"/>
                          </a:solidFill>
                          <a:effectLst/>
                        </a:rPr>
                        <a:t>Master-Node IP:	192.168.111.10</a:t>
                      </a:r>
                      <a:endParaRPr lang="en-CA" sz="1100">
                        <a:solidFill>
                          <a:schemeClr val="tx1"/>
                        </a:solidFill>
                        <a:effectLst/>
                      </a:endParaRPr>
                    </a:p>
                    <a:p>
                      <a:pPr>
                        <a:lnSpc>
                          <a:spcPct val="107000"/>
                        </a:lnSpc>
                        <a:spcAft>
                          <a:spcPts val="0"/>
                        </a:spcAft>
                      </a:pPr>
                      <a:r>
                        <a:rPr lang="en-US" sz="1200">
                          <a:solidFill>
                            <a:schemeClr val="tx1"/>
                          </a:solidFill>
                          <a:effectLst/>
                        </a:rPr>
                        <a:t>Cluster Starting IP:	192.168.111.101</a:t>
                      </a:r>
                      <a:endParaRPr lang="en-CA" sz="1100">
                        <a:solidFill>
                          <a:schemeClr val="tx1"/>
                        </a:solidFill>
                        <a:effectLst/>
                      </a:endParaRPr>
                    </a:p>
                    <a:p>
                      <a:pPr>
                        <a:lnSpc>
                          <a:spcPct val="107000"/>
                        </a:lnSpc>
                        <a:spcAft>
                          <a:spcPts val="0"/>
                        </a:spcAft>
                      </a:pPr>
                      <a:r>
                        <a:rPr lang="en-US" sz="1200">
                          <a:solidFill>
                            <a:schemeClr val="tx1"/>
                          </a:solidFill>
                          <a:effectLst/>
                        </a:rPr>
                        <a:t>Spark-template IP:	192.168.111.50</a:t>
                      </a:r>
                      <a:endParaRPr lang="en-CA" sz="1100">
                        <a:solidFill>
                          <a:schemeClr val="tx1"/>
                        </a:solidFill>
                        <a:effectLst/>
                      </a:endParaRPr>
                    </a:p>
                    <a:p>
                      <a:pPr>
                        <a:lnSpc>
                          <a:spcPct val="107000"/>
                        </a:lnSpc>
                        <a:spcAft>
                          <a:spcPts val="0"/>
                        </a:spcAft>
                      </a:pPr>
                      <a:r>
                        <a:rPr lang="en-US" sz="1200">
                          <a:solidFill>
                            <a:schemeClr val="tx1"/>
                          </a:solidFill>
                          <a:effectLst/>
                        </a:rPr>
                        <a:t>Cluster Gateway:	192.168.111.250</a:t>
                      </a:r>
                      <a:endParaRPr lang="en-CA" sz="1100">
                        <a:solidFill>
                          <a:schemeClr val="tx1"/>
                        </a:solidFill>
                        <a:effectLst/>
                      </a:endParaRPr>
                    </a:p>
                    <a:p>
                      <a:pPr>
                        <a:lnSpc>
                          <a:spcPct val="107000"/>
                        </a:lnSpc>
                        <a:spcAft>
                          <a:spcPts val="0"/>
                        </a:spcAft>
                      </a:pPr>
                      <a:r>
                        <a:rPr lang="en-US" sz="1200">
                          <a:solidFill>
                            <a:schemeClr val="tx1"/>
                          </a:solidFill>
                          <a:effectLst/>
                        </a:rPr>
                        <a:t>DNS:      		192.168.200.9</a:t>
                      </a:r>
                      <a:endParaRPr lang="en-CA" sz="1100">
                        <a:solidFill>
                          <a:schemeClr val="tx1"/>
                        </a:solidFill>
                        <a:effectLst/>
                      </a:endParaRPr>
                    </a:p>
                    <a:p>
                      <a:pPr>
                        <a:lnSpc>
                          <a:spcPct val="107000"/>
                        </a:lnSpc>
                        <a:spcAft>
                          <a:spcPts val="0"/>
                        </a:spcAft>
                      </a:pPr>
                      <a:r>
                        <a:rPr lang="en-US" sz="1200">
                          <a:solidFill>
                            <a:schemeClr val="tx1"/>
                          </a:solidFill>
                          <a:effectLst/>
                        </a:rPr>
                        <a:t> </a:t>
                      </a:r>
                      <a:endParaRPr lang="en-CA" sz="1100">
                        <a:solidFill>
                          <a:schemeClr val="tx1"/>
                        </a:solidFill>
                        <a:effectLst/>
                      </a:endParaRPr>
                    </a:p>
                    <a:p>
                      <a:pPr>
                        <a:lnSpc>
                          <a:spcPct val="107000"/>
                        </a:lnSpc>
                        <a:spcAft>
                          <a:spcPts val="0"/>
                        </a:spcAft>
                      </a:pPr>
                      <a:r>
                        <a:rPr lang="en-US" sz="1200">
                          <a:solidFill>
                            <a:schemeClr val="tx1"/>
                          </a:solidFill>
                          <a:effectLst/>
                        </a:rPr>
                        <a:t>HDFS		hdfs://192.168.111.10:8020</a:t>
                      </a:r>
                      <a:endParaRPr lang="en-CA" sz="1100">
                        <a:solidFill>
                          <a:schemeClr val="tx1"/>
                        </a:solidFill>
                        <a:effectLst/>
                      </a:endParaRPr>
                    </a:p>
                    <a:p>
                      <a:pPr>
                        <a:lnSpc>
                          <a:spcPct val="107000"/>
                        </a:lnSpc>
                        <a:spcAft>
                          <a:spcPts val="0"/>
                        </a:spcAft>
                      </a:pPr>
                      <a:r>
                        <a:rPr lang="en-US" sz="1200">
                          <a:solidFill>
                            <a:schemeClr val="tx1"/>
                          </a:solidFill>
                          <a:effectLst/>
                        </a:rPr>
                        <a:t> </a:t>
                      </a:r>
                      <a:endParaRPr lang="en-CA" sz="1100">
                        <a:solidFill>
                          <a:schemeClr val="tx1"/>
                        </a:solidFill>
                        <a:effectLst/>
                      </a:endParaRPr>
                    </a:p>
                    <a:p>
                      <a:pPr>
                        <a:lnSpc>
                          <a:spcPct val="107000"/>
                        </a:lnSpc>
                        <a:spcAft>
                          <a:spcPts val="0"/>
                        </a:spcAft>
                      </a:pPr>
                      <a:r>
                        <a:rPr lang="en-US" sz="1200">
                          <a:solidFill>
                            <a:schemeClr val="tx1"/>
                          </a:solidFill>
                          <a:effectLst/>
                        </a:rPr>
                        <a:t>Hadoop Cluster	192.168.111.10:9870</a:t>
                      </a:r>
                      <a:endParaRPr lang="en-CA" sz="1100">
                        <a:solidFill>
                          <a:schemeClr val="tx1"/>
                        </a:solidFill>
                        <a:effectLst/>
                      </a:endParaRPr>
                    </a:p>
                    <a:p>
                      <a:pPr>
                        <a:lnSpc>
                          <a:spcPct val="107000"/>
                        </a:lnSpc>
                        <a:spcAft>
                          <a:spcPts val="0"/>
                        </a:spcAft>
                      </a:pPr>
                      <a:r>
                        <a:rPr lang="en-US" sz="1200">
                          <a:solidFill>
                            <a:schemeClr val="tx1"/>
                          </a:solidFill>
                          <a:effectLst/>
                        </a:rPr>
                        <a:t>Hadoop Jobs 		192.168.111.10:8088</a:t>
                      </a:r>
                      <a:endParaRPr lang="en-CA" sz="1100">
                        <a:solidFill>
                          <a:schemeClr val="tx1"/>
                        </a:solidFill>
                        <a:effectLst/>
                      </a:endParaRPr>
                    </a:p>
                    <a:p>
                      <a:pPr>
                        <a:lnSpc>
                          <a:spcPct val="107000"/>
                        </a:lnSpc>
                        <a:spcAft>
                          <a:spcPts val="0"/>
                        </a:spcAft>
                      </a:pPr>
                      <a:r>
                        <a:rPr lang="en-US" sz="1200">
                          <a:solidFill>
                            <a:schemeClr val="tx1"/>
                          </a:solidFill>
                          <a:effectLst/>
                        </a:rPr>
                        <a:t>Spark Cluster		192.168.111.10:8080</a:t>
                      </a:r>
                      <a:endParaRPr lang="en-CA" sz="1100">
                        <a:solidFill>
                          <a:schemeClr val="tx1"/>
                        </a:solidFill>
                        <a:effectLst/>
                      </a:endParaRPr>
                    </a:p>
                    <a:p>
                      <a:pPr>
                        <a:lnSpc>
                          <a:spcPct val="107000"/>
                        </a:lnSpc>
                        <a:spcAft>
                          <a:spcPts val="0"/>
                        </a:spcAft>
                      </a:pPr>
                      <a:r>
                        <a:rPr lang="en-US" sz="1200">
                          <a:solidFill>
                            <a:schemeClr val="tx1"/>
                          </a:solidFill>
                          <a:effectLst/>
                        </a:rPr>
                        <a:t>Spark Jobs		192.168.111.10:4040</a:t>
                      </a:r>
                      <a:endParaRPr lang="en-CA" sz="1100">
                        <a:solidFill>
                          <a:schemeClr val="tx1"/>
                        </a:solidFill>
                        <a:effectLst/>
                      </a:endParaRPr>
                    </a:p>
                    <a:p>
                      <a:pPr>
                        <a:lnSpc>
                          <a:spcPct val="107000"/>
                        </a:lnSpc>
                        <a:spcAft>
                          <a:spcPts val="0"/>
                        </a:spcAft>
                      </a:pPr>
                      <a:r>
                        <a:rPr lang="en-US" sz="1200">
                          <a:solidFill>
                            <a:schemeClr val="tx1"/>
                          </a:solidFill>
                          <a:effectLst/>
                        </a:rPr>
                        <a:t>RStudio		192.168.111.1.8787	</a:t>
                      </a:r>
                      <a:endParaRPr lang="en-CA" sz="1100">
                        <a:solidFill>
                          <a:schemeClr val="tx1"/>
                        </a:solidFill>
                        <a:effectLst/>
                      </a:endParaRPr>
                    </a:p>
                    <a:p>
                      <a:pPr>
                        <a:lnSpc>
                          <a:spcPct val="107000"/>
                        </a:lnSpc>
                        <a:spcAft>
                          <a:spcPts val="0"/>
                        </a:spcAft>
                      </a:pPr>
                      <a:r>
                        <a:rPr lang="en-US" sz="1200">
                          <a:solidFill>
                            <a:schemeClr val="tx1"/>
                          </a:solidFill>
                          <a:effectLst/>
                        </a:rPr>
                        <a:t>Shiny Server		</a:t>
                      </a:r>
                      <a:r>
                        <a:rPr lang="en-CA" sz="1200">
                          <a:solidFill>
                            <a:schemeClr val="tx1"/>
                          </a:solidFill>
                          <a:effectLst/>
                        </a:rPr>
                        <a:t>192.168.111.1:3838</a:t>
                      </a:r>
                      <a:endParaRPr lang="en-CA" sz="1100">
                        <a:solidFill>
                          <a:schemeClr val="tx1"/>
                        </a:solidFill>
                        <a:effectLst/>
                      </a:endParaRPr>
                    </a:p>
                    <a:p>
                      <a:pPr>
                        <a:lnSpc>
                          <a:spcPct val="107000"/>
                        </a:lnSpc>
                        <a:spcAft>
                          <a:spcPts val="0"/>
                        </a:spcAft>
                      </a:pPr>
                      <a:r>
                        <a:rPr lang="en-US" sz="1200">
                          <a:solidFill>
                            <a:schemeClr val="tx1"/>
                          </a:solidFill>
                          <a:effectLst/>
                        </a:rPr>
                        <a:t> </a:t>
                      </a:r>
                      <a:endParaRPr lang="en-CA" sz="1100">
                        <a:solidFill>
                          <a:schemeClr val="tx1"/>
                        </a:solidFill>
                        <a:effectLst/>
                      </a:endParaRPr>
                    </a:p>
                    <a:p>
                      <a:pPr>
                        <a:lnSpc>
                          <a:spcPct val="107000"/>
                        </a:lnSpc>
                        <a:spcAft>
                          <a:spcPts val="0"/>
                        </a:spcAft>
                      </a:pPr>
                      <a:r>
                        <a:rPr lang="en-US" sz="1200">
                          <a:solidFill>
                            <a:schemeClr val="tx1"/>
                          </a:solidFill>
                          <a:effectLst/>
                        </a:rPr>
                        <a:t>Hadoop install </a:t>
                      </a:r>
                      <a:r>
                        <a:rPr lang="en-US" sz="1200" err="1">
                          <a:solidFill>
                            <a:schemeClr val="tx1"/>
                          </a:solidFill>
                          <a:effectLst/>
                        </a:rPr>
                        <a:t>dir</a:t>
                      </a:r>
                      <a:r>
                        <a:rPr lang="en-US" sz="1200">
                          <a:solidFill>
                            <a:schemeClr val="tx1"/>
                          </a:solidFill>
                          <a:effectLst/>
                        </a:rPr>
                        <a:t>:	/</a:t>
                      </a:r>
                      <a:r>
                        <a:rPr lang="en-US" sz="1200" err="1">
                          <a:solidFill>
                            <a:schemeClr val="tx1"/>
                          </a:solidFill>
                          <a:effectLst/>
                        </a:rPr>
                        <a:t>usr</a:t>
                      </a:r>
                      <a:r>
                        <a:rPr lang="en-US" sz="1200">
                          <a:solidFill>
                            <a:schemeClr val="tx1"/>
                          </a:solidFill>
                          <a:effectLst/>
                        </a:rPr>
                        <a:t>/local/</a:t>
                      </a:r>
                      <a:r>
                        <a:rPr lang="en-US" sz="1200" err="1">
                          <a:solidFill>
                            <a:schemeClr val="tx1"/>
                          </a:solidFill>
                          <a:effectLst/>
                        </a:rPr>
                        <a:t>hadoop</a:t>
                      </a:r>
                      <a:endParaRPr lang="en-CA" sz="1100">
                        <a:solidFill>
                          <a:schemeClr val="tx1"/>
                        </a:solidFill>
                        <a:effectLst/>
                      </a:endParaRPr>
                    </a:p>
                    <a:p>
                      <a:pPr>
                        <a:lnSpc>
                          <a:spcPct val="107000"/>
                        </a:lnSpc>
                        <a:spcAft>
                          <a:spcPts val="0"/>
                        </a:spcAft>
                      </a:pPr>
                      <a:r>
                        <a:rPr lang="en-US" sz="1200">
                          <a:solidFill>
                            <a:schemeClr val="tx1"/>
                          </a:solidFill>
                          <a:effectLst/>
                        </a:rPr>
                        <a:t>Spark install </a:t>
                      </a:r>
                      <a:r>
                        <a:rPr lang="en-US" sz="1200" err="1">
                          <a:solidFill>
                            <a:schemeClr val="tx1"/>
                          </a:solidFill>
                          <a:effectLst/>
                        </a:rPr>
                        <a:t>dir</a:t>
                      </a:r>
                      <a:r>
                        <a:rPr lang="en-US" sz="1200">
                          <a:solidFill>
                            <a:schemeClr val="tx1"/>
                          </a:solidFill>
                          <a:effectLst/>
                        </a:rPr>
                        <a:t>:	/</a:t>
                      </a:r>
                      <a:r>
                        <a:rPr lang="en-US" sz="1200" err="1">
                          <a:solidFill>
                            <a:schemeClr val="tx1"/>
                          </a:solidFill>
                          <a:effectLst/>
                        </a:rPr>
                        <a:t>usr</a:t>
                      </a:r>
                      <a:r>
                        <a:rPr lang="en-US" sz="1200">
                          <a:solidFill>
                            <a:schemeClr val="tx1"/>
                          </a:solidFill>
                          <a:effectLst/>
                        </a:rPr>
                        <a:t>/local/spark</a:t>
                      </a:r>
                      <a:endParaRPr lang="en-CA" sz="1100">
                        <a:solidFill>
                          <a:schemeClr val="tx1"/>
                        </a:solidFill>
                        <a:effectLst/>
                      </a:endParaRPr>
                    </a:p>
                    <a:p>
                      <a:pPr>
                        <a:lnSpc>
                          <a:spcPct val="107000"/>
                        </a:lnSpc>
                        <a:spcAft>
                          <a:spcPts val="0"/>
                        </a:spcAft>
                      </a:pPr>
                      <a:r>
                        <a:rPr lang="en-US" sz="1200">
                          <a:solidFill>
                            <a:schemeClr val="tx1"/>
                          </a:solidFill>
                          <a:effectLst/>
                        </a:rPr>
                        <a:t>JAVA install </a:t>
                      </a:r>
                      <a:r>
                        <a:rPr lang="en-US" sz="1200" err="1">
                          <a:solidFill>
                            <a:schemeClr val="tx1"/>
                          </a:solidFill>
                          <a:effectLst/>
                        </a:rPr>
                        <a:t>dir</a:t>
                      </a:r>
                      <a:r>
                        <a:rPr lang="en-US" sz="1200">
                          <a:solidFill>
                            <a:schemeClr val="tx1"/>
                          </a:solidFill>
                          <a:effectLst/>
                        </a:rPr>
                        <a:t>:	/</a:t>
                      </a:r>
                      <a:r>
                        <a:rPr lang="en-US" sz="1200" err="1">
                          <a:solidFill>
                            <a:schemeClr val="tx1"/>
                          </a:solidFill>
                          <a:effectLst/>
                        </a:rPr>
                        <a:t>usr</a:t>
                      </a:r>
                      <a:r>
                        <a:rPr lang="en-US" sz="1200">
                          <a:solidFill>
                            <a:schemeClr val="tx1"/>
                          </a:solidFill>
                          <a:effectLst/>
                        </a:rPr>
                        <a:t>/lib/</a:t>
                      </a:r>
                      <a:r>
                        <a:rPr lang="en-US" sz="1200" err="1">
                          <a:solidFill>
                            <a:schemeClr val="tx1"/>
                          </a:solidFill>
                          <a:effectLst/>
                        </a:rPr>
                        <a:t>jvm</a:t>
                      </a:r>
                      <a:r>
                        <a:rPr lang="en-US" sz="1200">
                          <a:solidFill>
                            <a:schemeClr val="tx1"/>
                          </a:solidFill>
                          <a:effectLst/>
                        </a:rPr>
                        <a:t>/java-8-oracle</a:t>
                      </a:r>
                      <a:endParaRPr lang="en-CA" sz="1100">
                        <a:solidFill>
                          <a:schemeClr val="tx1"/>
                        </a:solidFill>
                        <a:effectLst/>
                      </a:endParaRPr>
                    </a:p>
                    <a:p>
                      <a:pPr>
                        <a:lnSpc>
                          <a:spcPct val="107000"/>
                        </a:lnSpc>
                        <a:spcAft>
                          <a:spcPts val="0"/>
                        </a:spcAft>
                      </a:pPr>
                      <a:r>
                        <a:rPr lang="en-US" sz="1200">
                          <a:solidFill>
                            <a:schemeClr val="tx1"/>
                          </a:solidFill>
                          <a:effectLst/>
                        </a:rPr>
                        <a:t>Hive Install </a:t>
                      </a:r>
                      <a:r>
                        <a:rPr lang="en-US" sz="1200" err="1">
                          <a:solidFill>
                            <a:schemeClr val="tx1"/>
                          </a:solidFill>
                          <a:effectLst/>
                        </a:rPr>
                        <a:t>dir</a:t>
                      </a:r>
                      <a:r>
                        <a:rPr lang="en-US" sz="1200">
                          <a:solidFill>
                            <a:schemeClr val="tx1"/>
                          </a:solidFill>
                          <a:effectLst/>
                        </a:rPr>
                        <a:t>	:	/</a:t>
                      </a:r>
                      <a:r>
                        <a:rPr lang="en-US" sz="1200" err="1">
                          <a:solidFill>
                            <a:schemeClr val="tx1"/>
                          </a:solidFill>
                          <a:effectLst/>
                        </a:rPr>
                        <a:t>usr</a:t>
                      </a:r>
                      <a:r>
                        <a:rPr lang="en-US" sz="1200">
                          <a:solidFill>
                            <a:schemeClr val="tx1"/>
                          </a:solidFill>
                          <a:effectLst/>
                        </a:rPr>
                        <a:t>/local/hive</a:t>
                      </a:r>
                      <a:endParaRPr lang="en-CA" sz="1100">
                        <a:solidFill>
                          <a:schemeClr val="tx1"/>
                        </a:solidFill>
                        <a:effectLst/>
                      </a:endParaRPr>
                    </a:p>
                    <a:p>
                      <a:pPr>
                        <a:lnSpc>
                          <a:spcPct val="107000"/>
                        </a:lnSpc>
                        <a:spcAft>
                          <a:spcPts val="0"/>
                        </a:spcAft>
                      </a:pPr>
                      <a:r>
                        <a:rPr lang="en-US" sz="1200">
                          <a:solidFill>
                            <a:schemeClr val="tx1"/>
                          </a:solidFill>
                          <a:effectLst/>
                        </a:rPr>
                        <a:t>’</a:t>
                      </a:r>
                      <a:r>
                        <a:rPr lang="en-US" sz="1200" err="1">
                          <a:solidFill>
                            <a:schemeClr val="tx1"/>
                          </a:solidFill>
                          <a:effectLst/>
                        </a:rPr>
                        <a:t>conda</a:t>
                      </a:r>
                      <a:r>
                        <a:rPr lang="en-US" sz="1200">
                          <a:solidFill>
                            <a:schemeClr val="tx1"/>
                          </a:solidFill>
                          <a:effectLst/>
                        </a:rPr>
                        <a:t> install </a:t>
                      </a:r>
                      <a:r>
                        <a:rPr lang="en-US" sz="1200" err="1">
                          <a:solidFill>
                            <a:schemeClr val="tx1"/>
                          </a:solidFill>
                          <a:effectLst/>
                        </a:rPr>
                        <a:t>dir</a:t>
                      </a:r>
                      <a:r>
                        <a:rPr lang="en-US" sz="1200">
                          <a:solidFill>
                            <a:schemeClr val="tx1"/>
                          </a:solidFill>
                          <a:effectLst/>
                        </a:rPr>
                        <a:t>:	/</a:t>
                      </a:r>
                      <a:r>
                        <a:rPr lang="en-US" sz="1200" err="1">
                          <a:solidFill>
                            <a:schemeClr val="tx1"/>
                          </a:solidFill>
                          <a:effectLst/>
                        </a:rPr>
                        <a:t>usr</a:t>
                      </a:r>
                      <a:r>
                        <a:rPr lang="en-US" sz="1200">
                          <a:solidFill>
                            <a:schemeClr val="tx1"/>
                          </a:solidFill>
                          <a:effectLst/>
                        </a:rPr>
                        <a:t>/local/anaconda</a:t>
                      </a:r>
                      <a:endParaRPr lang="en-CA" sz="1100">
                        <a:solidFill>
                          <a:schemeClr val="tx1"/>
                        </a:solidFill>
                        <a:effectLst/>
                      </a:endParaRPr>
                    </a:p>
                    <a:p>
                      <a:pPr>
                        <a:lnSpc>
                          <a:spcPct val="107000"/>
                        </a:lnSpc>
                        <a:spcAft>
                          <a:spcPts val="0"/>
                        </a:spcAft>
                      </a:pPr>
                      <a:r>
                        <a:rPr lang="en-US" sz="1200">
                          <a:solidFill>
                            <a:schemeClr val="tx1"/>
                          </a:solidFill>
                          <a:effectLst/>
                        </a:rPr>
                        <a:t>Sqoop install </a:t>
                      </a:r>
                      <a:r>
                        <a:rPr lang="en-US" sz="1200" err="1">
                          <a:solidFill>
                            <a:schemeClr val="tx1"/>
                          </a:solidFill>
                          <a:effectLst/>
                        </a:rPr>
                        <a:t>dir</a:t>
                      </a:r>
                      <a:r>
                        <a:rPr lang="en-US" sz="1200">
                          <a:solidFill>
                            <a:schemeClr val="tx1"/>
                          </a:solidFill>
                          <a:effectLst/>
                        </a:rPr>
                        <a:t>:                      /</a:t>
                      </a:r>
                      <a:r>
                        <a:rPr lang="en-US" sz="1200" err="1">
                          <a:solidFill>
                            <a:schemeClr val="tx1"/>
                          </a:solidFill>
                          <a:effectLst/>
                        </a:rPr>
                        <a:t>usr</a:t>
                      </a:r>
                      <a:r>
                        <a:rPr lang="en-US" sz="1200">
                          <a:solidFill>
                            <a:schemeClr val="tx1"/>
                          </a:solidFill>
                          <a:effectLst/>
                        </a:rPr>
                        <a:t>/local/</a:t>
                      </a:r>
                      <a:r>
                        <a:rPr lang="en-US" sz="1200" err="1">
                          <a:solidFill>
                            <a:schemeClr val="tx1"/>
                          </a:solidFill>
                          <a:effectLst/>
                        </a:rPr>
                        <a:t>sqoop</a:t>
                      </a:r>
                      <a:endParaRPr lang="en-CA"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2660" marR="52660" marT="0" marB="0">
                    <a:noFill/>
                  </a:tcPr>
                </a:tc>
                <a:extLst>
                  <a:ext uri="{0D108BD9-81ED-4DB2-BD59-A6C34878D82A}">
                    <a16:rowId xmlns:a16="http://schemas.microsoft.com/office/drawing/2014/main" val="4245581157"/>
                  </a:ext>
                </a:extLst>
              </a:tr>
              <a:tr h="6126050">
                <a:tc>
                  <a:txBody>
                    <a:bodyPr/>
                    <a:lstStyle/>
                    <a:p>
                      <a:pPr>
                        <a:lnSpc>
                          <a:spcPct val="107000"/>
                        </a:lnSpc>
                        <a:spcAft>
                          <a:spcPts val="0"/>
                        </a:spcAft>
                      </a:pPr>
                      <a:endParaRPr lang="en-CA" sz="1100">
                        <a:solidFill>
                          <a:schemeClr val="tx1"/>
                        </a:solidFill>
                        <a:effectLst/>
                        <a:latin typeface="Calibri" panose="020F0502020204030204" pitchFamily="34" charset="0"/>
                        <a:ea typeface="Calibri" panose="020F0502020204030204" pitchFamily="34" charset="0"/>
                        <a:cs typeface="Times New Roman" panose="02020603050405020304" pitchFamily="18" charset="0"/>
                      </a:endParaRPr>
                    </a:p>
                  </a:txBody>
                  <a:tcPr marL="52660" marR="52660" marT="0" marB="0">
                    <a:noFill/>
                  </a:tcPr>
                </a:tc>
                <a:extLst>
                  <a:ext uri="{0D108BD9-81ED-4DB2-BD59-A6C34878D82A}">
                    <a16:rowId xmlns:a16="http://schemas.microsoft.com/office/drawing/2014/main" val="1290116836"/>
                  </a:ext>
                </a:extLst>
              </a:tr>
            </a:tbl>
          </a:graphicData>
        </a:graphic>
      </p:graphicFrame>
    </p:spTree>
    <p:extLst>
      <p:ext uri="{BB962C8B-B14F-4D97-AF65-F5344CB8AC3E}">
        <p14:creationId xmlns:p14="http://schemas.microsoft.com/office/powerpoint/2010/main" val="356663740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8F7AFB9A-7364-478C-B48B-8523CDD9AE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7" name="Freeform: Shape 46">
            <a:extLst>
              <a:ext uri="{FF2B5EF4-FFF2-40B4-BE49-F238E27FC236}">
                <a16:creationId xmlns:a16="http://schemas.microsoft.com/office/drawing/2014/main" id="{36678033-86B6-40E6-BE90-78D8ED4E3A3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6096002" cy="6858000"/>
          </a:xfrm>
          <a:custGeom>
            <a:avLst/>
            <a:gdLst>
              <a:gd name="connsiteX0" fmla="*/ 0 w 6096002"/>
              <a:gd name="connsiteY0" fmla="*/ 0 h 6858000"/>
              <a:gd name="connsiteX1" fmla="*/ 4885967 w 6096002"/>
              <a:gd name="connsiteY1" fmla="*/ 0 h 6858000"/>
              <a:gd name="connsiteX2" fmla="*/ 4946007 w 6096002"/>
              <a:gd name="connsiteY2" fmla="*/ 69271 h 6858000"/>
              <a:gd name="connsiteX3" fmla="*/ 6096002 w 6096002"/>
              <a:gd name="connsiteY3" fmla="*/ 3429000 h 6858000"/>
              <a:gd name="connsiteX4" fmla="*/ 4946007 w 6096002"/>
              <a:gd name="connsiteY4" fmla="*/ 6788730 h 6858000"/>
              <a:gd name="connsiteX5" fmla="*/ 4885967 w 6096002"/>
              <a:gd name="connsiteY5" fmla="*/ 6858000 h 6858000"/>
              <a:gd name="connsiteX6" fmla="*/ 0 w 6096002"/>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96002" h="6858000">
                <a:moveTo>
                  <a:pt x="0" y="0"/>
                </a:moveTo>
                <a:lnTo>
                  <a:pt x="4885967" y="0"/>
                </a:lnTo>
                <a:lnTo>
                  <a:pt x="4946007" y="69271"/>
                </a:lnTo>
                <a:cubicBezTo>
                  <a:pt x="5656533" y="929100"/>
                  <a:pt x="6096002" y="2116944"/>
                  <a:pt x="6096002" y="3429000"/>
                </a:cubicBezTo>
                <a:cubicBezTo>
                  <a:pt x="6096002" y="4741056"/>
                  <a:pt x="5656533" y="5928900"/>
                  <a:pt x="4946007" y="6788730"/>
                </a:cubicBezTo>
                <a:lnTo>
                  <a:pt x="488596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49" name="Freeform: Shape 48">
            <a:extLst>
              <a:ext uri="{FF2B5EF4-FFF2-40B4-BE49-F238E27FC236}">
                <a16:creationId xmlns:a16="http://schemas.microsoft.com/office/drawing/2014/main" id="{D2542E1A-076E-4A34-BB67-2BF961754E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5370" cy="6858000"/>
          </a:xfrm>
          <a:custGeom>
            <a:avLst/>
            <a:gdLst>
              <a:gd name="connsiteX0" fmla="*/ 0 w 6085370"/>
              <a:gd name="connsiteY0" fmla="*/ 0 h 6858000"/>
              <a:gd name="connsiteX1" fmla="*/ 4875335 w 6085370"/>
              <a:gd name="connsiteY1" fmla="*/ 0 h 6858000"/>
              <a:gd name="connsiteX2" fmla="*/ 4935375 w 6085370"/>
              <a:gd name="connsiteY2" fmla="*/ 69271 h 6858000"/>
              <a:gd name="connsiteX3" fmla="*/ 6085370 w 6085370"/>
              <a:gd name="connsiteY3" fmla="*/ 3429000 h 6858000"/>
              <a:gd name="connsiteX4" fmla="*/ 4935375 w 6085370"/>
              <a:gd name="connsiteY4" fmla="*/ 6788730 h 6858000"/>
              <a:gd name="connsiteX5" fmla="*/ 4875335 w 6085370"/>
              <a:gd name="connsiteY5" fmla="*/ 6858000 h 6858000"/>
              <a:gd name="connsiteX6" fmla="*/ 0 w 6085370"/>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085370" h="6858000">
                <a:moveTo>
                  <a:pt x="0" y="0"/>
                </a:moveTo>
                <a:lnTo>
                  <a:pt x="4875335" y="0"/>
                </a:lnTo>
                <a:lnTo>
                  <a:pt x="4935375" y="69271"/>
                </a:lnTo>
                <a:cubicBezTo>
                  <a:pt x="5645901" y="929100"/>
                  <a:pt x="6085370" y="2116944"/>
                  <a:pt x="6085370" y="3429000"/>
                </a:cubicBezTo>
                <a:cubicBezTo>
                  <a:pt x="6085370" y="4741056"/>
                  <a:pt x="5645901" y="5928900"/>
                  <a:pt x="4935375" y="6788730"/>
                </a:cubicBezTo>
                <a:lnTo>
                  <a:pt x="4875335"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标题 1">
            <a:extLst>
              <a:ext uri="{FF2B5EF4-FFF2-40B4-BE49-F238E27FC236}">
                <a16:creationId xmlns:a16="http://schemas.microsoft.com/office/drawing/2014/main" id="{5EC84B71-462D-496C-AC81-C2BE665A30CE}"/>
              </a:ext>
            </a:extLst>
          </p:cNvPr>
          <p:cNvSpPr>
            <a:spLocks noGrp="1"/>
          </p:cNvSpPr>
          <p:nvPr>
            <p:ph type="title"/>
          </p:nvPr>
        </p:nvSpPr>
        <p:spPr>
          <a:xfrm>
            <a:off x="438913" y="859536"/>
            <a:ext cx="4832802" cy="1243584"/>
          </a:xfrm>
        </p:spPr>
        <p:txBody>
          <a:bodyPr vert="horz" lIns="91440" tIns="45720" rIns="91440" bIns="45720" rtlCol="0" anchor="ctr">
            <a:normAutofit/>
          </a:bodyPr>
          <a:lstStyle/>
          <a:p>
            <a:r>
              <a:rPr lang="en-US" altLang="zh-CN" sz="3400"/>
              <a:t>Spark Tutorial Platform</a:t>
            </a:r>
            <a:endParaRPr lang="en-US" sz="3400"/>
          </a:p>
        </p:txBody>
      </p:sp>
      <p:sp>
        <p:nvSpPr>
          <p:cNvPr id="51" name="Rectangle 50">
            <a:extLst>
              <a:ext uri="{FF2B5EF4-FFF2-40B4-BE49-F238E27FC236}">
                <a16:creationId xmlns:a16="http://schemas.microsoft.com/office/drawing/2014/main" id="{75C56826-D4E5-42ED-8529-079651CB30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152144"/>
            <a:ext cx="128016" cy="653903"/>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53" name="Rectangle 52">
            <a:extLst>
              <a:ext uri="{FF2B5EF4-FFF2-40B4-BE49-F238E27FC236}">
                <a16:creationId xmlns:a16="http://schemas.microsoft.com/office/drawing/2014/main" id="{82095FCE-EF05-4443-B97A-85DEE3A5CA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8912" y="2185062"/>
            <a:ext cx="498348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文本框 3">
            <a:extLst>
              <a:ext uri="{FF2B5EF4-FFF2-40B4-BE49-F238E27FC236}">
                <a16:creationId xmlns:a16="http://schemas.microsoft.com/office/drawing/2014/main" id="{256FB9B2-6B2A-4045-989B-0490C044ABF0}"/>
              </a:ext>
            </a:extLst>
          </p:cNvPr>
          <p:cNvSpPr txBox="1"/>
          <p:nvPr/>
        </p:nvSpPr>
        <p:spPr>
          <a:xfrm>
            <a:off x="438912" y="2512611"/>
            <a:ext cx="4832803" cy="3664351"/>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a:t>Databrick which is free version of Apache Spark tutorials on cloud platform, access by :</a:t>
            </a:r>
          </a:p>
          <a:p>
            <a:pPr indent="-228600">
              <a:lnSpc>
                <a:spcPct val="90000"/>
              </a:lnSpc>
              <a:spcAft>
                <a:spcPts val="600"/>
              </a:spcAft>
              <a:buFont typeface="Arial" panose="020B0604020202020204" pitchFamily="34" charset="0"/>
              <a:buChar char="•"/>
            </a:pPr>
            <a:r>
              <a:rPr lang="en-US" err="1">
                <a:hlinkClick r:id="rId3"/>
              </a:rPr>
              <a:t>databrick.com</a:t>
            </a:r>
            <a:r>
              <a:rPr lang="en-US">
                <a:hlinkClick r:id="rId3"/>
              </a:rPr>
              <a:t>/</a:t>
            </a:r>
            <a:r>
              <a:rPr lang="en-US" err="1">
                <a:hlinkClick r:id="rId3"/>
              </a:rPr>
              <a:t>ce</a:t>
            </a:r>
            <a:r>
              <a:rPr lang="en-US"/>
              <a:t> [19]</a:t>
            </a:r>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endParaRPr lang="en-US"/>
          </a:p>
          <a:p>
            <a:pPr indent="-228600">
              <a:lnSpc>
                <a:spcPct val="90000"/>
              </a:lnSpc>
              <a:spcAft>
                <a:spcPts val="600"/>
              </a:spcAft>
              <a:buFont typeface="Arial" panose="020B0604020202020204" pitchFamily="34" charset="0"/>
              <a:buChar char="•"/>
            </a:pPr>
            <a:endParaRPr lang="en-US"/>
          </a:p>
        </p:txBody>
      </p:sp>
      <p:pic>
        <p:nvPicPr>
          <p:cNvPr id="5" name="图片 4">
            <a:extLst>
              <a:ext uri="{FF2B5EF4-FFF2-40B4-BE49-F238E27FC236}">
                <a16:creationId xmlns:a16="http://schemas.microsoft.com/office/drawing/2014/main" id="{3FA19D59-7BCD-4C04-B854-05EFB4688102}"/>
              </a:ext>
            </a:extLst>
          </p:cNvPr>
          <p:cNvPicPr>
            <a:picLocks noChangeAspect="1"/>
          </p:cNvPicPr>
          <p:nvPr/>
        </p:nvPicPr>
        <p:blipFill>
          <a:blip r:embed="rId4"/>
          <a:stretch>
            <a:fillRect/>
          </a:stretch>
        </p:blipFill>
        <p:spPr>
          <a:xfrm>
            <a:off x="9210546" y="919047"/>
            <a:ext cx="2444641" cy="5524617"/>
          </a:xfrm>
          <a:prstGeom prst="rect">
            <a:avLst/>
          </a:prstGeom>
        </p:spPr>
      </p:pic>
      <p:grpSp>
        <p:nvGrpSpPr>
          <p:cNvPr id="8" name="组合 7">
            <a:extLst>
              <a:ext uri="{FF2B5EF4-FFF2-40B4-BE49-F238E27FC236}">
                <a16:creationId xmlns:a16="http://schemas.microsoft.com/office/drawing/2014/main" id="{A05AAE04-01E2-4349-AA52-EEF1E42F4B9D}"/>
              </a:ext>
            </a:extLst>
          </p:cNvPr>
          <p:cNvGrpSpPr/>
          <p:nvPr/>
        </p:nvGrpSpPr>
        <p:grpSpPr>
          <a:xfrm>
            <a:off x="6335611" y="206873"/>
            <a:ext cx="2444642" cy="5211434"/>
            <a:chOff x="8745521" y="1350435"/>
            <a:chExt cx="2316731" cy="4826527"/>
          </a:xfrm>
        </p:grpSpPr>
        <p:pic>
          <p:nvPicPr>
            <p:cNvPr id="3" name="图片 2">
              <a:extLst>
                <a:ext uri="{FF2B5EF4-FFF2-40B4-BE49-F238E27FC236}">
                  <a16:creationId xmlns:a16="http://schemas.microsoft.com/office/drawing/2014/main" id="{04221AEB-D155-443F-B2F4-71614E74075C}"/>
                </a:ext>
              </a:extLst>
            </p:cNvPr>
            <p:cNvPicPr>
              <a:picLocks noChangeAspect="1"/>
            </p:cNvPicPr>
            <p:nvPr/>
          </p:nvPicPr>
          <p:blipFill>
            <a:blip r:embed="rId5"/>
            <a:stretch>
              <a:fillRect/>
            </a:stretch>
          </p:blipFill>
          <p:spPr>
            <a:xfrm>
              <a:off x="8745521" y="1350435"/>
              <a:ext cx="2316731" cy="4826527"/>
            </a:xfrm>
            <a:prstGeom prst="rect">
              <a:avLst/>
            </a:prstGeom>
          </p:spPr>
        </p:pic>
        <p:sp>
          <p:nvSpPr>
            <p:cNvPr id="6" name="矩形 5">
              <a:extLst>
                <a:ext uri="{FF2B5EF4-FFF2-40B4-BE49-F238E27FC236}">
                  <a16:creationId xmlns:a16="http://schemas.microsoft.com/office/drawing/2014/main" id="{9A8C4FB0-6D27-4648-8CD9-70C16E684BC1}"/>
                </a:ext>
              </a:extLst>
            </p:cNvPr>
            <p:cNvSpPr/>
            <p:nvPr/>
          </p:nvSpPr>
          <p:spPr>
            <a:xfrm>
              <a:off x="9463744" y="2525213"/>
              <a:ext cx="1192696" cy="280285"/>
            </a:xfrm>
            <a:prstGeom prst="rect">
              <a:avLst/>
            </a:prstGeom>
            <a:noFill/>
            <a:ln w="1905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7" name="矩形 6">
              <a:extLst>
                <a:ext uri="{FF2B5EF4-FFF2-40B4-BE49-F238E27FC236}">
                  <a16:creationId xmlns:a16="http://schemas.microsoft.com/office/drawing/2014/main" id="{BCE17C99-5EEA-453C-AC53-F1406668D480}"/>
                </a:ext>
              </a:extLst>
            </p:cNvPr>
            <p:cNvSpPr/>
            <p:nvPr/>
          </p:nvSpPr>
          <p:spPr>
            <a:xfrm>
              <a:off x="8745521" y="3763698"/>
              <a:ext cx="602760" cy="1061221"/>
            </a:xfrm>
            <a:prstGeom prst="rect">
              <a:avLst/>
            </a:prstGeom>
            <a:noFill/>
            <a:ln w="127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grpSp>
    </p:spTree>
    <p:extLst>
      <p:ext uri="{BB962C8B-B14F-4D97-AF65-F5344CB8AC3E}">
        <p14:creationId xmlns:p14="http://schemas.microsoft.com/office/powerpoint/2010/main" val="34190796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56AF5B-3266-4452-876A-79D6586FA97C}"/>
              </a:ext>
            </a:extLst>
          </p:cNvPr>
          <p:cNvSpPr>
            <a:spLocks noGrp="1"/>
          </p:cNvSpPr>
          <p:nvPr>
            <p:ph type="title"/>
          </p:nvPr>
        </p:nvSpPr>
        <p:spPr>
          <a:xfrm>
            <a:off x="418323" y="0"/>
            <a:ext cx="10515600" cy="1325563"/>
          </a:xfrm>
        </p:spPr>
        <p:txBody>
          <a:bodyPr/>
          <a:lstStyle/>
          <a:p>
            <a:r>
              <a:rPr lang="en-US"/>
              <a:t>References</a:t>
            </a:r>
            <a:endParaRPr lang="en-GB"/>
          </a:p>
        </p:txBody>
      </p:sp>
      <p:sp>
        <p:nvSpPr>
          <p:cNvPr id="7" name="Content Placeholder 6">
            <a:extLst>
              <a:ext uri="{FF2B5EF4-FFF2-40B4-BE49-F238E27FC236}">
                <a16:creationId xmlns:a16="http://schemas.microsoft.com/office/drawing/2014/main" id="{3D231A37-1428-46B5-9CC4-7F7D14625C80}"/>
              </a:ext>
            </a:extLst>
          </p:cNvPr>
          <p:cNvSpPr>
            <a:spLocks noGrp="1"/>
          </p:cNvSpPr>
          <p:nvPr>
            <p:ph idx="1"/>
          </p:nvPr>
        </p:nvSpPr>
        <p:spPr>
          <a:xfrm>
            <a:off x="660918" y="1032523"/>
            <a:ext cx="10515600" cy="5592211"/>
          </a:xfrm>
        </p:spPr>
        <p:txBody>
          <a:bodyPr vert="horz" lIns="91440" tIns="45720" rIns="91440" bIns="45720" rtlCol="0" anchor="t">
            <a:noAutofit/>
          </a:bodyPr>
          <a:lstStyle/>
          <a:p>
            <a:pPr marL="0" indent="0">
              <a:lnSpc>
                <a:spcPct val="100000"/>
              </a:lnSpc>
              <a:spcBef>
                <a:spcPts val="0"/>
              </a:spcBef>
              <a:buNone/>
              <a:defRPr/>
            </a:pPr>
            <a:r>
              <a:rPr lang="en-US" altLang="zh-CN" sz="1200" dirty="0"/>
              <a:t>1. Apache Spark web: h</a:t>
            </a:r>
            <a:r>
              <a:rPr lang="en-CA" sz="1200" dirty="0" err="1"/>
              <a:t>ttps</a:t>
            </a:r>
            <a:r>
              <a:rPr lang="en-CA" sz="1200" dirty="0"/>
              <a:t>://</a:t>
            </a:r>
            <a:r>
              <a:rPr lang="en-CA" sz="1200" dirty="0" err="1"/>
              <a:t>spark.apache.org</a:t>
            </a:r>
            <a:r>
              <a:rPr lang="en-CA" sz="1200" dirty="0"/>
              <a:t>/</a:t>
            </a:r>
          </a:p>
          <a:p>
            <a:pPr marL="0" indent="0">
              <a:lnSpc>
                <a:spcPct val="100000"/>
              </a:lnSpc>
              <a:spcBef>
                <a:spcPts val="0"/>
              </a:spcBef>
              <a:buNone/>
              <a:defRPr/>
            </a:pPr>
            <a:r>
              <a:rPr lang="en-CA" sz="1200" dirty="0"/>
              <a:t>2. Clark, Lindsay. "Apache Spark speeds up big data decision-making". </a:t>
            </a:r>
            <a:r>
              <a:rPr lang="en-CA" sz="1200" dirty="0" err="1"/>
              <a:t>ComputerWeekly.com</a:t>
            </a:r>
            <a:r>
              <a:rPr lang="en-CA" sz="1200" dirty="0"/>
              <a:t>. Retrieved 2018-05-16.</a:t>
            </a:r>
          </a:p>
          <a:p>
            <a:pPr marL="0" indent="0">
              <a:lnSpc>
                <a:spcPct val="100000"/>
              </a:lnSpc>
              <a:spcBef>
                <a:spcPts val="0"/>
              </a:spcBef>
              <a:buNone/>
              <a:defRPr/>
            </a:pPr>
            <a:r>
              <a:rPr lang="en-CA" sz="1200" dirty="0" err="1"/>
              <a:t>3."The</a:t>
            </a:r>
            <a:r>
              <a:rPr lang="en-CA" sz="1200" dirty="0"/>
              <a:t> Apache Software Foundation Announces Apache&amp;#8482 Spark&amp;#8482 as a Top-Level Project". </a:t>
            </a:r>
            <a:r>
              <a:rPr lang="en-CA" sz="1200" dirty="0" err="1"/>
              <a:t>apache.org</a:t>
            </a:r>
            <a:r>
              <a:rPr lang="en-CA" sz="1200" dirty="0"/>
              <a:t>. Apache Software Foundation. 27 February 2014. Retrieved 4 March 2014.</a:t>
            </a:r>
          </a:p>
          <a:p>
            <a:pPr marL="0" indent="0">
              <a:lnSpc>
                <a:spcPct val="100000"/>
              </a:lnSpc>
              <a:spcBef>
                <a:spcPts val="0"/>
              </a:spcBef>
              <a:buNone/>
              <a:defRPr/>
            </a:pPr>
            <a:r>
              <a:rPr lang="en-CA" sz="1200" dirty="0"/>
              <a:t>4. </a:t>
            </a:r>
            <a:r>
              <a:rPr lang="en-US" sz="1200" dirty="0"/>
              <a:t>Spark officially sets a new record in large-scale sorting</a:t>
            </a:r>
          </a:p>
          <a:p>
            <a:pPr marL="0" indent="0">
              <a:lnSpc>
                <a:spcPct val="100000"/>
              </a:lnSpc>
              <a:spcBef>
                <a:spcPts val="0"/>
              </a:spcBef>
              <a:buNone/>
              <a:defRPr/>
            </a:pPr>
            <a:r>
              <a:rPr lang="en-US" sz="1200" dirty="0"/>
              <a:t>5. Open HUB Spark development activity</a:t>
            </a:r>
          </a:p>
          <a:p>
            <a:pPr marL="0" indent="0">
              <a:lnSpc>
                <a:spcPct val="100000"/>
              </a:lnSpc>
              <a:spcBef>
                <a:spcPts val="0"/>
              </a:spcBef>
              <a:buNone/>
              <a:defRPr/>
            </a:pPr>
            <a:r>
              <a:rPr lang="en-CA" altLang="zh-CN" sz="1200" dirty="0"/>
              <a:t>6.</a:t>
            </a:r>
            <a:r>
              <a:rPr lang="zh-CN" altLang="en-US" sz="1200" dirty="0"/>
              <a:t> </a:t>
            </a:r>
            <a:r>
              <a:rPr lang="en-CA" sz="1200" dirty="0"/>
              <a:t>Image From </a:t>
            </a:r>
            <a:r>
              <a:rPr lang="en-CA" sz="1200" dirty="0" err="1"/>
              <a:t>Zaharia</a:t>
            </a:r>
            <a:r>
              <a:rPr lang="en-CA" sz="1200" dirty="0"/>
              <a:t>, M.: Spark 2.0. </a:t>
            </a:r>
            <a:r>
              <a:rPr lang="en-CA" sz="1200" dirty="0" err="1"/>
              <a:t>Presentation.http</a:t>
            </a:r>
            <a:r>
              <a:rPr lang="en-CA" sz="1200" dirty="0"/>
              <a:t>://</a:t>
            </a:r>
            <a:r>
              <a:rPr lang="en-CA" sz="1200" dirty="0" err="1"/>
              <a:t>www.slideshare.net</a:t>
            </a:r>
            <a:r>
              <a:rPr lang="en-CA" sz="1200" dirty="0"/>
              <a:t>/da </a:t>
            </a:r>
            <a:r>
              <a:rPr lang="en-CA" sz="1200" dirty="0" err="1"/>
              <a:t>tabricks</a:t>
            </a:r>
            <a:r>
              <a:rPr lang="en-CA" sz="1200" dirty="0"/>
              <a:t>/2016-spark-summit-east-keynote-</a:t>
            </a:r>
            <a:r>
              <a:rPr lang="en-CA" sz="1200" dirty="0" err="1"/>
              <a:t>matei</a:t>
            </a:r>
            <a:r>
              <a:rPr lang="en-CA" sz="1200" dirty="0"/>
              <a:t>-</a:t>
            </a:r>
            <a:r>
              <a:rPr lang="en-CA" sz="1200" dirty="0" err="1"/>
              <a:t>zaharia</a:t>
            </a:r>
            <a:r>
              <a:rPr lang="en-CA" sz="1200" dirty="0"/>
              <a:t> (2016)</a:t>
            </a:r>
          </a:p>
          <a:p>
            <a:pPr marL="0" indent="0">
              <a:lnSpc>
                <a:spcPct val="100000"/>
              </a:lnSpc>
              <a:spcBef>
                <a:spcPts val="0"/>
              </a:spcBef>
              <a:buNone/>
              <a:defRPr/>
            </a:pPr>
            <a:r>
              <a:rPr lang="en-CA" altLang="zh-CN" sz="1200" dirty="0"/>
              <a:t>7. </a:t>
            </a:r>
            <a:r>
              <a:rPr lang="en-CA" sz="1200" dirty="0" err="1"/>
              <a:t>Zaharia</a:t>
            </a:r>
            <a:r>
              <a:rPr lang="en-CA" sz="1200" dirty="0"/>
              <a:t>, M.: Spark 2.0. Presentation. http://</a:t>
            </a:r>
            <a:r>
              <a:rPr lang="en-CA" sz="1200" dirty="0" err="1"/>
              <a:t>www.slideshare.net</a:t>
            </a:r>
            <a:r>
              <a:rPr lang="en-CA" sz="1200" dirty="0"/>
              <a:t>/</a:t>
            </a:r>
            <a:r>
              <a:rPr lang="en-CA" sz="1200" dirty="0" err="1"/>
              <a:t>databricks</a:t>
            </a:r>
            <a:r>
              <a:rPr lang="en-CA" sz="1200" dirty="0"/>
              <a:t>/2016-spark-summit-east-keynote-</a:t>
            </a:r>
            <a:r>
              <a:rPr lang="en-CA" sz="1200" dirty="0" err="1"/>
              <a:t>matei</a:t>
            </a:r>
            <a:r>
              <a:rPr lang="en-CA" sz="1200" dirty="0"/>
              <a:t>-</a:t>
            </a:r>
            <a:r>
              <a:rPr lang="en-CA" sz="1200" dirty="0" err="1"/>
              <a:t>zaharia</a:t>
            </a:r>
            <a:r>
              <a:rPr lang="en-CA" sz="1200" dirty="0"/>
              <a:t> (2016)</a:t>
            </a:r>
          </a:p>
          <a:p>
            <a:pPr marL="0" indent="0">
              <a:lnSpc>
                <a:spcPct val="100000"/>
              </a:lnSpc>
              <a:spcBef>
                <a:spcPts val="0"/>
              </a:spcBef>
              <a:buNone/>
              <a:defRPr/>
            </a:pPr>
            <a:r>
              <a:rPr lang="en-US" sz="1200" dirty="0"/>
              <a:t>8. </a:t>
            </a:r>
            <a:r>
              <a:rPr lang="en-CA" sz="1200" dirty="0"/>
              <a:t>Karau, H., </a:t>
            </a:r>
            <a:r>
              <a:rPr lang="en-CA" sz="1200" dirty="0" err="1"/>
              <a:t>Konwinski</a:t>
            </a:r>
            <a:r>
              <a:rPr lang="en-CA" sz="1200" dirty="0"/>
              <a:t>, A., Wendell, P., &amp; </a:t>
            </a:r>
            <a:r>
              <a:rPr lang="en-CA" sz="1200" dirty="0" err="1"/>
              <a:t>Zaharia</a:t>
            </a:r>
            <a:r>
              <a:rPr lang="en-CA" sz="1200" dirty="0"/>
              <a:t>, M. (2015). Learning spark: lightning-fast big data analysis. " O'Reilly Media, Inc.".</a:t>
            </a:r>
          </a:p>
          <a:p>
            <a:pPr marL="0" indent="0">
              <a:lnSpc>
                <a:spcPct val="100000"/>
              </a:lnSpc>
              <a:spcBef>
                <a:spcPts val="0"/>
              </a:spcBef>
              <a:buNone/>
              <a:defRPr/>
            </a:pPr>
            <a:r>
              <a:rPr lang="en-CA" sz="1200" dirty="0"/>
              <a:t>9.</a:t>
            </a:r>
            <a:r>
              <a:rPr lang="en-US" sz="1200" dirty="0"/>
              <a:t>Spark officially sets a new record in large-scale sorting: </a:t>
            </a:r>
            <a:r>
              <a:rPr lang="en-CA" sz="1200" dirty="0"/>
              <a:t>https://</a:t>
            </a:r>
            <a:r>
              <a:rPr lang="en-CA" sz="1200" dirty="0" err="1"/>
              <a:t>databricks.com</a:t>
            </a:r>
            <a:r>
              <a:rPr lang="en-CA" sz="1200" dirty="0"/>
              <a:t>/blog/2014/11/05/spark-officially-sets-a-new-record-in-large-scale-</a:t>
            </a:r>
            <a:r>
              <a:rPr lang="en-CA" sz="1200" dirty="0" err="1"/>
              <a:t>sorting.html</a:t>
            </a:r>
            <a:r>
              <a:rPr lang="en-US" sz="1200" dirty="0"/>
              <a:t> </a:t>
            </a:r>
          </a:p>
          <a:p>
            <a:pPr marL="0" indent="0">
              <a:lnSpc>
                <a:spcPct val="100000"/>
              </a:lnSpc>
              <a:spcBef>
                <a:spcPts val="0"/>
              </a:spcBef>
              <a:buNone/>
              <a:defRPr/>
            </a:pPr>
            <a:r>
              <a:rPr lang="en-US" sz="1200" dirty="0"/>
              <a:t>10. </a:t>
            </a:r>
            <a:r>
              <a:rPr lang="en-US" sz="1200" dirty="0" err="1"/>
              <a:t>Zaharia</a:t>
            </a:r>
            <a:r>
              <a:rPr lang="en-US" sz="1200" dirty="0"/>
              <a:t>, M.: An Architecture for Fast and General Data Processing on Large Clusters. Association for Computing Machinery, New </a:t>
            </a:r>
            <a:r>
              <a:rPr lang="en-CA" sz="1200" dirty="0"/>
              <a:t>York, NY, USA (2016)</a:t>
            </a:r>
          </a:p>
          <a:p>
            <a:pPr marL="0" indent="0">
              <a:lnSpc>
                <a:spcPct val="100000"/>
              </a:lnSpc>
              <a:spcBef>
                <a:spcPts val="0"/>
              </a:spcBef>
              <a:buNone/>
              <a:defRPr/>
            </a:pPr>
            <a:r>
              <a:rPr lang="en-CA" sz="1200" dirty="0"/>
              <a:t>11. </a:t>
            </a:r>
            <a:r>
              <a:rPr lang="en-CA" sz="1200" dirty="0" err="1"/>
              <a:t>Zaharia</a:t>
            </a:r>
            <a:r>
              <a:rPr lang="en-CA" sz="1200" dirty="0"/>
              <a:t>, M., Chowdhury, M., Franklin, M.J., </a:t>
            </a:r>
            <a:r>
              <a:rPr lang="en-CA" sz="1200" dirty="0" err="1"/>
              <a:t>Shenker</a:t>
            </a:r>
            <a:r>
              <a:rPr lang="en-CA" sz="1200" dirty="0"/>
              <a:t>, S., </a:t>
            </a:r>
            <a:r>
              <a:rPr lang="en-CA" sz="1200" dirty="0" err="1"/>
              <a:t>Stoica</a:t>
            </a:r>
            <a:r>
              <a:rPr lang="en-CA" sz="1200" dirty="0"/>
              <a:t>, </a:t>
            </a:r>
            <a:r>
              <a:rPr lang="en-US" sz="1200" dirty="0"/>
              <a:t>I.: Spark: cluster computing with working sets p 10. http://</a:t>
            </a:r>
            <a:r>
              <a:rPr lang="en-US" sz="1200" dirty="0" err="1"/>
              <a:t>dl.acm</a:t>
            </a:r>
            <a:r>
              <a:rPr lang="en-US" sz="1200" dirty="0"/>
              <a:t>.</a:t>
            </a:r>
            <a:r>
              <a:rPr lang="en-CA" sz="1200" dirty="0"/>
              <a:t>org/</a:t>
            </a:r>
            <a:r>
              <a:rPr lang="en-CA" sz="1200" dirty="0" err="1"/>
              <a:t>citation.cfm?id</a:t>
            </a:r>
            <a:r>
              <a:rPr lang="en-CA" sz="1200" dirty="0"/>
              <a:t>=1863103.1863113 (2010)</a:t>
            </a:r>
          </a:p>
          <a:p>
            <a:pPr marL="0" indent="0">
              <a:lnSpc>
                <a:spcPct val="100000"/>
              </a:lnSpc>
              <a:spcBef>
                <a:spcPts val="0"/>
              </a:spcBef>
              <a:buNone/>
              <a:defRPr/>
            </a:pPr>
            <a:r>
              <a:rPr lang="en-CA" sz="1200" dirty="0"/>
              <a:t>12. </a:t>
            </a:r>
            <a:r>
              <a:rPr lang="en-CA" sz="1200" dirty="0" err="1"/>
              <a:t>Zaharia</a:t>
            </a:r>
            <a:r>
              <a:rPr lang="en-CA" sz="1200" dirty="0"/>
              <a:t>, M., Chowdhury, M., Das, T., Dave, A.: Resilient distributed </a:t>
            </a:r>
            <a:r>
              <a:rPr lang="en-US" sz="1200" dirty="0"/>
              <a:t>datasets: a fault-tolerant abstraction for in-memory cluster computing. </a:t>
            </a:r>
            <a:r>
              <a:rPr lang="en-US" sz="1200" dirty="0" err="1"/>
              <a:t>NSDI’12</a:t>
            </a:r>
            <a:r>
              <a:rPr lang="en-US" sz="1200" dirty="0"/>
              <a:t> Proceedings of the 9th </a:t>
            </a:r>
            <a:r>
              <a:rPr lang="en-US" sz="1200" dirty="0" err="1"/>
              <a:t>USENIX</a:t>
            </a:r>
            <a:r>
              <a:rPr lang="en-US" sz="1200" dirty="0"/>
              <a:t> conference on Networked Systems Design and Implementation pp. 2–2. </a:t>
            </a:r>
            <a:r>
              <a:rPr lang="en-US" sz="1200" dirty="0" err="1"/>
              <a:t>doi:10</a:t>
            </a:r>
            <a:r>
              <a:rPr lang="en-US" sz="1200" dirty="0"/>
              <a:t>. </a:t>
            </a:r>
            <a:r>
              <a:rPr lang="fr-FR" sz="1200" dirty="0"/>
              <a:t>1111/</a:t>
            </a:r>
            <a:r>
              <a:rPr lang="fr-FR" sz="1200" dirty="0" err="1"/>
              <a:t>j.1095-8649.2005.00662.x</a:t>
            </a:r>
            <a:r>
              <a:rPr lang="fr-FR" sz="1200" dirty="0"/>
              <a:t> (2012)</a:t>
            </a:r>
          </a:p>
          <a:p>
            <a:pPr marL="0" indent="0">
              <a:lnSpc>
                <a:spcPct val="100000"/>
              </a:lnSpc>
              <a:spcBef>
                <a:spcPts val="0"/>
              </a:spcBef>
              <a:buNone/>
              <a:defRPr/>
            </a:pPr>
            <a:r>
              <a:rPr lang="fr-FR" sz="1200" dirty="0"/>
              <a:t>13. </a:t>
            </a:r>
            <a:r>
              <a:rPr lang="en-CA" sz="1200" dirty="0"/>
              <a:t>Meng, X., Bradley, J., Yavuz, B., Sparks, E., Venkataraman, S., Liu, D., Freeman, J., Tsai, D., </a:t>
            </a:r>
            <a:r>
              <a:rPr lang="en-CA" sz="1200" dirty="0" err="1"/>
              <a:t>Amde</a:t>
            </a:r>
            <a:r>
              <a:rPr lang="en-CA" sz="1200" dirty="0"/>
              <a:t>, M., Owen, S., Xin, D., Xin,</a:t>
            </a:r>
          </a:p>
          <a:p>
            <a:pPr marL="0" indent="0">
              <a:lnSpc>
                <a:spcPct val="100000"/>
              </a:lnSpc>
              <a:spcBef>
                <a:spcPts val="0"/>
              </a:spcBef>
              <a:buNone/>
              <a:defRPr/>
            </a:pPr>
            <a:r>
              <a:rPr lang="en-CA" sz="1200" dirty="0"/>
              <a:t>R., Franklin, M.J., Zadeh, R., </a:t>
            </a:r>
            <a:r>
              <a:rPr lang="en-CA" sz="1200" dirty="0" err="1"/>
              <a:t>Zaharia</a:t>
            </a:r>
            <a:r>
              <a:rPr lang="en-CA" sz="1200" dirty="0"/>
              <a:t>, M., Talwalkar, A.: </a:t>
            </a:r>
            <a:r>
              <a:rPr lang="en-CA" sz="1200" dirty="0" err="1"/>
              <a:t>Mllib</a:t>
            </a:r>
            <a:r>
              <a:rPr lang="en-CA" sz="1200" dirty="0"/>
              <a:t>: </a:t>
            </a:r>
            <a:r>
              <a:rPr lang="en-US" sz="1200" dirty="0"/>
              <a:t>Machine learning in apache spark </a:t>
            </a:r>
            <a:r>
              <a:rPr lang="en-US" sz="1200" dirty="0" err="1"/>
              <a:t>arxiv:1505.06807</a:t>
            </a:r>
            <a:r>
              <a:rPr lang="en-US" sz="1200" dirty="0"/>
              <a:t> (2015)</a:t>
            </a:r>
          </a:p>
          <a:p>
            <a:pPr marL="0" indent="0">
              <a:lnSpc>
                <a:spcPct val="100000"/>
              </a:lnSpc>
              <a:spcBef>
                <a:spcPts val="0"/>
              </a:spcBef>
              <a:buNone/>
              <a:defRPr/>
            </a:pPr>
            <a:r>
              <a:rPr lang="en-US" sz="1200" dirty="0"/>
              <a:t>14. </a:t>
            </a:r>
            <a:r>
              <a:rPr lang="en-CA" sz="1200" dirty="0"/>
              <a:t>Xin, R.S., </a:t>
            </a:r>
            <a:r>
              <a:rPr lang="en-CA" sz="1200" dirty="0" err="1"/>
              <a:t>Crankshaw</a:t>
            </a:r>
            <a:r>
              <a:rPr lang="en-CA" sz="1200" dirty="0"/>
              <a:t>, D., Dave, A., Gonzalez, </a:t>
            </a:r>
            <a:r>
              <a:rPr lang="en-CA" sz="1200" dirty="0" err="1"/>
              <a:t>J.E</a:t>
            </a:r>
            <a:r>
              <a:rPr lang="en-CA" sz="1200" dirty="0"/>
              <a:t>., </a:t>
            </a:r>
            <a:r>
              <a:rPr lang="en-CA" sz="1200" dirty="0" err="1"/>
              <a:t>Franklin,M.J</a:t>
            </a:r>
            <a:r>
              <a:rPr lang="en-CA" sz="1200" dirty="0"/>
              <a:t>., </a:t>
            </a:r>
            <a:r>
              <a:rPr lang="en-US" sz="1200" dirty="0" err="1"/>
              <a:t>Stoica</a:t>
            </a:r>
            <a:r>
              <a:rPr lang="en-US" sz="1200" dirty="0"/>
              <a:t>, I.: </a:t>
            </a:r>
            <a:r>
              <a:rPr lang="en-US" sz="1200" dirty="0" err="1"/>
              <a:t>Graphx</a:t>
            </a:r>
            <a:r>
              <a:rPr lang="en-US" sz="1200" dirty="0"/>
              <a:t>: Unifying data-parallel and graph-parallel analytics. </a:t>
            </a:r>
            <a:r>
              <a:rPr lang="en-CA" sz="1200" dirty="0" err="1"/>
              <a:t>CoRR</a:t>
            </a:r>
            <a:r>
              <a:rPr lang="en-CA" sz="1200" dirty="0"/>
              <a:t> </a:t>
            </a:r>
            <a:r>
              <a:rPr lang="en-CA" sz="1200" dirty="0" err="1"/>
              <a:t>arxiv:1402.2394</a:t>
            </a:r>
            <a:r>
              <a:rPr lang="en-CA" sz="1200" dirty="0"/>
              <a:t> (2014)</a:t>
            </a:r>
          </a:p>
          <a:p>
            <a:pPr marL="0" indent="0">
              <a:lnSpc>
                <a:spcPct val="100000"/>
              </a:lnSpc>
              <a:spcBef>
                <a:spcPts val="0"/>
              </a:spcBef>
              <a:buNone/>
              <a:defRPr/>
            </a:pPr>
            <a:r>
              <a:rPr lang="en-CA" sz="1200" dirty="0"/>
              <a:t>15. </a:t>
            </a:r>
            <a:r>
              <a:rPr lang="en-CA" sz="1200" dirty="0" err="1"/>
              <a:t>Zaharia</a:t>
            </a:r>
            <a:r>
              <a:rPr lang="en-CA" sz="1200" dirty="0"/>
              <a:t>, M., Das, T., Li, H., Hunter, T., </a:t>
            </a:r>
            <a:r>
              <a:rPr lang="en-CA" sz="1200" dirty="0" err="1"/>
              <a:t>Shenker</a:t>
            </a:r>
            <a:r>
              <a:rPr lang="en-CA" sz="1200" dirty="0"/>
              <a:t>, S., </a:t>
            </a:r>
            <a:r>
              <a:rPr lang="en-CA" sz="1200" dirty="0" err="1"/>
              <a:t>Stoica</a:t>
            </a:r>
            <a:r>
              <a:rPr lang="en-CA" sz="1200" dirty="0"/>
              <a:t>, I.: Discretized </a:t>
            </a:r>
            <a:r>
              <a:rPr lang="en-US" sz="1200" dirty="0"/>
              <a:t>streams: fault-tolerant streaming computation at scale. In: Proceedings of the Twenty-Fourth </a:t>
            </a:r>
            <a:r>
              <a:rPr lang="en-US" sz="1200" dirty="0" err="1"/>
              <a:t>ACMSymposium</a:t>
            </a:r>
            <a:r>
              <a:rPr lang="en-US" sz="1200" dirty="0"/>
              <a:t> on Operating Systems Principles, ACM, New York, NY, USA, </a:t>
            </a:r>
            <a:r>
              <a:rPr lang="en-US" sz="1200" dirty="0" err="1"/>
              <a:t>SOSP</a:t>
            </a:r>
            <a:r>
              <a:rPr lang="en-US" sz="1200" dirty="0"/>
              <a:t> ’13, pp. </a:t>
            </a:r>
            <a:r>
              <a:rPr lang="en-CA" sz="1200" dirty="0"/>
              <a:t>423–438. </a:t>
            </a:r>
            <a:r>
              <a:rPr lang="en-CA" sz="1200" dirty="0" err="1"/>
              <a:t>doi:10.1145</a:t>
            </a:r>
            <a:r>
              <a:rPr lang="en-CA" sz="1200" dirty="0"/>
              <a:t>/2517349.2522737 (2013)</a:t>
            </a:r>
          </a:p>
          <a:p>
            <a:pPr marL="0" indent="0">
              <a:lnSpc>
                <a:spcPct val="100000"/>
              </a:lnSpc>
              <a:spcBef>
                <a:spcPts val="0"/>
              </a:spcBef>
              <a:buNone/>
              <a:defRPr/>
            </a:pPr>
            <a:r>
              <a:rPr lang="en-CA" sz="1200" dirty="0"/>
              <a:t>16. </a:t>
            </a:r>
            <a:r>
              <a:rPr lang="en-CA" sz="1200" dirty="0" err="1"/>
              <a:t>Armbrust</a:t>
            </a:r>
            <a:r>
              <a:rPr lang="en-CA" sz="1200" dirty="0"/>
              <a:t>, M., </a:t>
            </a:r>
            <a:r>
              <a:rPr lang="en-CA" sz="1200" dirty="0" err="1"/>
              <a:t>Ghodsi</a:t>
            </a:r>
            <a:r>
              <a:rPr lang="en-CA" sz="1200" dirty="0"/>
              <a:t>, A., </a:t>
            </a:r>
            <a:r>
              <a:rPr lang="en-CA" sz="1200" dirty="0" err="1"/>
              <a:t>Zaharia</a:t>
            </a:r>
            <a:r>
              <a:rPr lang="en-CA" sz="1200" dirty="0"/>
              <a:t>, M., Xin, R.S., Lian, C.,</a:t>
            </a:r>
            <a:r>
              <a:rPr lang="en-CA" sz="1200" dirty="0" err="1"/>
              <a:t>Huai</a:t>
            </a:r>
            <a:r>
              <a:rPr lang="en-CA" sz="1200" dirty="0"/>
              <a:t>, Y., Liu, D., Bradley, </a:t>
            </a:r>
            <a:r>
              <a:rPr lang="en-CA" sz="1200" dirty="0" err="1"/>
              <a:t>J.K</a:t>
            </a:r>
            <a:r>
              <a:rPr lang="en-CA" sz="1200" dirty="0"/>
              <a:t>., Meng, X., Kaftan, T., Franklin, </a:t>
            </a:r>
            <a:r>
              <a:rPr lang="en-US" sz="1200" dirty="0"/>
              <a:t>M.J.: Spark SQL. In: Proceedings of the 2015 ACM </a:t>
            </a:r>
            <a:r>
              <a:rPr lang="en-US" sz="1200" dirty="0" err="1"/>
              <a:t>SIGMOD</a:t>
            </a:r>
            <a:r>
              <a:rPr lang="en-US" sz="1200" dirty="0"/>
              <a:t> International Conference on Management of Data—</a:t>
            </a:r>
            <a:r>
              <a:rPr lang="en-US" sz="1200" dirty="0" err="1"/>
              <a:t>SIGMOD</a:t>
            </a:r>
            <a:r>
              <a:rPr lang="en-US" sz="1200" dirty="0"/>
              <a:t> ’15, ACM Press, New York, NY, USA, pp. 1383–</a:t>
            </a:r>
            <a:r>
              <a:rPr lang="pt-BR" sz="1200" dirty="0"/>
              <a:t>1394. doi:10.1145/2723372.2742797. http://dl.acm.org/citation.</a:t>
            </a:r>
            <a:r>
              <a:rPr lang="en-CA" sz="1200" dirty="0" err="1"/>
              <a:t>cfm?id</a:t>
            </a:r>
            <a:r>
              <a:rPr lang="en-CA" sz="1200" dirty="0"/>
              <a:t>=2723372.2742797 (2015)</a:t>
            </a:r>
          </a:p>
          <a:p>
            <a:pPr marL="0" indent="0">
              <a:lnSpc>
                <a:spcPct val="100000"/>
              </a:lnSpc>
              <a:spcBef>
                <a:spcPts val="0"/>
              </a:spcBef>
              <a:buNone/>
              <a:defRPr/>
            </a:pPr>
            <a:r>
              <a:rPr lang="en-GB" sz="1200" dirty="0"/>
              <a:t>17. </a:t>
            </a:r>
            <a:r>
              <a:rPr lang="en-GB" sz="1200" dirty="0" err="1"/>
              <a:t>Salloum</a:t>
            </a:r>
            <a:r>
              <a:rPr lang="en-GB" sz="1200" dirty="0"/>
              <a:t>, Salman; </a:t>
            </a:r>
            <a:r>
              <a:rPr lang="en-GB" sz="1200" dirty="0" err="1"/>
              <a:t>Dautov</a:t>
            </a:r>
            <a:r>
              <a:rPr lang="en-GB" sz="1200" dirty="0"/>
              <a:t>, Ruslan; Chen, </a:t>
            </a:r>
            <a:r>
              <a:rPr lang="en-GB" sz="1200" dirty="0" err="1"/>
              <a:t>Xiaojun</a:t>
            </a:r>
            <a:r>
              <a:rPr lang="en-GB" sz="1200" dirty="0"/>
              <a:t>; Peng, Patrick </a:t>
            </a:r>
            <a:r>
              <a:rPr lang="en-GB" sz="1200" dirty="0" err="1"/>
              <a:t>Xiaogang</a:t>
            </a:r>
            <a:r>
              <a:rPr lang="en-GB" sz="1200" dirty="0"/>
              <a:t>; Huang, Joshua </a:t>
            </a:r>
            <a:r>
              <a:rPr lang="en-GB" sz="1200" dirty="0" err="1"/>
              <a:t>Zhexue</a:t>
            </a:r>
            <a:r>
              <a:rPr lang="en-GB" sz="1200" dirty="0"/>
              <a:t>;, "Big data analytics on Apache Spark," International Journal of Data Science and Analytics, no. DOI 10.1007/</a:t>
            </a:r>
            <a:r>
              <a:rPr lang="en-GB" sz="1200" dirty="0" err="1"/>
              <a:t>s41060</a:t>
            </a:r>
            <a:r>
              <a:rPr lang="en-GB" sz="1200" dirty="0"/>
              <a:t>-016-0027-9, p. 145–164, 13 October 2016.</a:t>
            </a:r>
            <a:endParaRPr lang="en-US" sz="1200" dirty="0"/>
          </a:p>
          <a:p>
            <a:pPr marL="0" indent="0">
              <a:lnSpc>
                <a:spcPct val="100000"/>
              </a:lnSpc>
              <a:spcBef>
                <a:spcPts val="0"/>
              </a:spcBef>
              <a:buNone/>
              <a:defRPr/>
            </a:pPr>
            <a:r>
              <a:rPr lang="en-US" sz="1200" dirty="0"/>
              <a:t>18. G. </a:t>
            </a:r>
            <a:r>
              <a:rPr lang="en-US" sz="1200" dirty="0" err="1"/>
              <a:t>Mogha</a:t>
            </a:r>
            <a:r>
              <a:rPr lang="en-US" sz="1200" dirty="0"/>
              <a:t>, K. </a:t>
            </a:r>
            <a:r>
              <a:rPr lang="en-US" sz="1200" dirty="0" err="1"/>
              <a:t>Ahlawat</a:t>
            </a:r>
            <a:r>
              <a:rPr lang="en-US" sz="1200" dirty="0"/>
              <a:t> and A. P. Singh, "Performance Analysis of Machine Learning Techniques on Big Data Using Apache Spark," in 4th International Conference on Recent Developments in Science, Engineering and Technology, </a:t>
            </a:r>
            <a:r>
              <a:rPr lang="en-US" sz="1200" dirty="0" err="1"/>
              <a:t>REDSET</a:t>
            </a:r>
            <a:r>
              <a:rPr lang="en-US" sz="1200" dirty="0"/>
              <a:t>, Gurgaon, India, 2017.</a:t>
            </a:r>
            <a:endParaRPr lang="en-CA" sz="1200" dirty="0"/>
          </a:p>
          <a:p>
            <a:pPr marL="0" indent="0">
              <a:lnSpc>
                <a:spcPct val="100000"/>
              </a:lnSpc>
              <a:spcBef>
                <a:spcPts val="0"/>
              </a:spcBef>
              <a:buNone/>
              <a:defRPr/>
            </a:pPr>
            <a:r>
              <a:rPr lang="en-CA" sz="1200" dirty="0"/>
              <a:t>19. Data </a:t>
            </a:r>
            <a:r>
              <a:rPr lang="en-US" altLang="zh-CN" sz="1200" dirty="0">
                <a:ea typeface="等线"/>
              </a:rPr>
              <a:t>brick</a:t>
            </a:r>
            <a:r>
              <a:rPr lang="en-CA" altLang="zh-CN" sz="1200" dirty="0">
                <a:ea typeface="等线"/>
              </a:rPr>
              <a:t>,</a:t>
            </a:r>
            <a:r>
              <a:rPr lang="zh-CN" altLang="en-US" sz="1200" dirty="0">
                <a:ea typeface="等线"/>
              </a:rPr>
              <a:t> </a:t>
            </a:r>
            <a:r>
              <a:rPr lang="en-US" altLang="zh-CN" sz="1200" dirty="0">
                <a:ea typeface="等线"/>
              </a:rPr>
              <a:t>web, </a:t>
            </a:r>
            <a:r>
              <a:rPr lang="en-US" sz="1200" dirty="0" err="1"/>
              <a:t>databrick.com</a:t>
            </a:r>
            <a:r>
              <a:rPr lang="en-US" sz="1200" dirty="0"/>
              <a:t>/</a:t>
            </a:r>
            <a:r>
              <a:rPr lang="en-US" sz="1200" dirty="0" err="1"/>
              <a:t>ce</a:t>
            </a:r>
            <a:endParaRPr lang="en-US" sz="1200" dirty="0"/>
          </a:p>
          <a:p>
            <a:pPr marL="0" indent="0">
              <a:lnSpc>
                <a:spcPct val="100000"/>
              </a:lnSpc>
              <a:spcBef>
                <a:spcPts val="0"/>
              </a:spcBef>
              <a:buNone/>
            </a:pPr>
            <a:r>
              <a:rPr lang="en-US" sz="1200" dirty="0">
                <a:cs typeface="Calibri"/>
              </a:rPr>
              <a:t>20. Installation Instructions</a:t>
            </a:r>
            <a:r>
              <a:rPr lang="en-US" sz="1200" dirty="0">
                <a:ea typeface="+mn-lt"/>
                <a:cs typeface="+mn-lt"/>
              </a:rPr>
              <a:t> </a:t>
            </a:r>
            <a:r>
              <a:rPr lang="en-US" sz="1200" dirty="0">
                <a:ea typeface="+mn-lt"/>
                <a:cs typeface="+mn-lt"/>
                <a:hlinkClick r:id="rId2"/>
              </a:rPr>
              <a:t>https://static.packt-cdn.com/downloads/InstallingSpark.pdf</a:t>
            </a:r>
            <a:endParaRPr lang="en-US" sz="1200" dirty="0">
              <a:ea typeface="+mn-lt"/>
              <a:cs typeface="+mn-lt"/>
            </a:endParaRPr>
          </a:p>
          <a:p>
            <a:pPr marL="0" indent="0">
              <a:buNone/>
            </a:pPr>
            <a:endParaRPr lang="en-CA" sz="800" dirty="0">
              <a:cs typeface="Calibri"/>
            </a:endParaRPr>
          </a:p>
        </p:txBody>
      </p:sp>
    </p:spTree>
    <p:extLst>
      <p:ext uri="{BB962C8B-B14F-4D97-AF65-F5344CB8AC3E}">
        <p14:creationId xmlns:p14="http://schemas.microsoft.com/office/powerpoint/2010/main" val="10309895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37" name="Rectangle 136">
            <a:extLst>
              <a:ext uri="{FF2B5EF4-FFF2-40B4-BE49-F238E27FC236}">
                <a16:creationId xmlns:a16="http://schemas.microsoft.com/office/drawing/2014/main" id="{CEB41C5C-0F34-4DDA-9D7C-5E717F35F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6134677" y="303591"/>
            <a:ext cx="5735590" cy="5896743"/>
          </a:xfrm>
          <a:prstGeom prst="rect">
            <a:avLst/>
          </a:prstGeom>
          <a:solidFill>
            <a:schemeClr val="tx1">
              <a:alpha val="15000"/>
            </a:schemeClr>
          </a:solidFill>
          <a:ln w="127000" cap="sq" cmpd="thinThick">
            <a:solidFill>
              <a:schemeClr val="tx1">
                <a:alpha val="1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3">
            <a:extLst>
              <a:ext uri="{FF2B5EF4-FFF2-40B4-BE49-F238E27FC236}">
                <a16:creationId xmlns:a16="http://schemas.microsoft.com/office/drawing/2014/main" id="{D9AB33D2-B2C0-46A2-9A8A-4BE67DF4DB74}"/>
              </a:ext>
            </a:extLst>
          </p:cNvPr>
          <p:cNvSpPr>
            <a:spLocks noGrp="1"/>
          </p:cNvSpPr>
          <p:nvPr>
            <p:ph type="title"/>
          </p:nvPr>
        </p:nvSpPr>
        <p:spPr>
          <a:xfrm>
            <a:off x="6392598" y="640263"/>
            <a:ext cx="5221266" cy="1344975"/>
          </a:xfrm>
        </p:spPr>
        <p:txBody>
          <a:bodyPr>
            <a:normAutofit/>
          </a:bodyPr>
          <a:lstStyle/>
          <a:p>
            <a:pPr algn="ctr"/>
            <a:r>
              <a:rPr lang="en-US" sz="4000" dirty="0"/>
              <a:t>What is Apache Spark</a:t>
            </a:r>
            <a:endParaRPr lang="en-GB" sz="4000" dirty="0"/>
          </a:p>
        </p:txBody>
      </p:sp>
      <p:sp>
        <p:nvSpPr>
          <p:cNvPr id="5" name="Content Placeholder 4">
            <a:extLst>
              <a:ext uri="{FF2B5EF4-FFF2-40B4-BE49-F238E27FC236}">
                <a16:creationId xmlns:a16="http://schemas.microsoft.com/office/drawing/2014/main" id="{6EE37305-9678-49E9-9F06-C5DBF954D58B}"/>
              </a:ext>
            </a:extLst>
          </p:cNvPr>
          <p:cNvSpPr>
            <a:spLocks noGrp="1"/>
          </p:cNvSpPr>
          <p:nvPr>
            <p:ph idx="1"/>
          </p:nvPr>
        </p:nvSpPr>
        <p:spPr>
          <a:xfrm>
            <a:off x="6391903" y="1654615"/>
            <a:ext cx="5478364" cy="4563122"/>
          </a:xfrm>
        </p:spPr>
        <p:txBody>
          <a:bodyPr>
            <a:normAutofit/>
          </a:bodyPr>
          <a:lstStyle/>
          <a:p>
            <a:pPr marL="0" indent="0">
              <a:buNone/>
            </a:pPr>
            <a:r>
              <a:rPr lang="en-US" sz="2000" b="1" dirty="0"/>
              <a:t>Apache Spark</a:t>
            </a:r>
            <a:r>
              <a:rPr lang="en-US" sz="2000" dirty="0"/>
              <a:t> is a unified analytics engine for large-scale data processing.</a:t>
            </a:r>
          </a:p>
          <a:p>
            <a:r>
              <a:rPr lang="en-US" sz="2000" dirty="0"/>
              <a:t>Speed: Run workloads </a:t>
            </a:r>
            <a:r>
              <a:rPr lang="en-US" sz="2000" dirty="0" err="1"/>
              <a:t>100x</a:t>
            </a:r>
            <a:r>
              <a:rPr lang="en-US" sz="2000" dirty="0"/>
              <a:t> faster.</a:t>
            </a:r>
          </a:p>
          <a:p>
            <a:r>
              <a:rPr lang="en-US" sz="2000" dirty="0"/>
              <a:t>Ease of Use: Write applications quickly in Java, Scala, Python, R, and SQL.</a:t>
            </a:r>
          </a:p>
          <a:p>
            <a:r>
              <a:rPr lang="en-US" sz="2000" dirty="0"/>
              <a:t>Generality: Combine SQL, streaming, and complex analytics.</a:t>
            </a:r>
          </a:p>
          <a:p>
            <a:r>
              <a:rPr lang="en-US" sz="2000" dirty="0"/>
              <a:t>Runs Everywhere: Spark runs on Hadoop, Apache Mesos, Kubernetes, standalone, or in the cloud. It can access diverse data sources.[1]</a:t>
            </a:r>
          </a:p>
        </p:txBody>
      </p:sp>
      <p:pic>
        <p:nvPicPr>
          <p:cNvPr id="1026" name="Picture 2" descr="https://spark.apache.org/images/spark-logo-trademark.png">
            <a:extLst>
              <a:ext uri="{FF2B5EF4-FFF2-40B4-BE49-F238E27FC236}">
                <a16:creationId xmlns:a16="http://schemas.microsoft.com/office/drawing/2014/main" id="{02ED38D3-C7DD-465D-8259-0A7B2BFC7FF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044" t="-1" r="1" b="-12454"/>
          <a:stretch/>
        </p:blipFill>
        <p:spPr bwMode="auto">
          <a:xfrm>
            <a:off x="484632" y="1848658"/>
            <a:ext cx="5126736" cy="3005235"/>
          </a:xfrm>
          <a:prstGeom prst="rect">
            <a:avLst/>
          </a:prstGeom>
          <a:noFill/>
          <a:extLst>
            <a:ext uri="{909E8E84-426E-40dd-AFC4-6F175D3DCCD1}">
              <a14:hiddenFill xmlns="" xmlns:a14="http://schemas.microsoft.com/office/drawing/2010/main">
                <a:solidFill>
                  <a:srgbClr val="FFFFFF"/>
                </a:solidFill>
              </a14:hiddenFill>
            </a:ext>
          </a:extLst>
        </p:spPr>
      </p:pic>
      <p:sp>
        <p:nvSpPr>
          <p:cNvPr id="3" name="文本框 2">
            <a:extLst>
              <a:ext uri="{FF2B5EF4-FFF2-40B4-BE49-F238E27FC236}">
                <a16:creationId xmlns:a16="http://schemas.microsoft.com/office/drawing/2014/main" id="{0784FAA4-EA7A-44F5-92AA-01FB29993C56}"/>
              </a:ext>
            </a:extLst>
          </p:cNvPr>
          <p:cNvSpPr txBox="1"/>
          <p:nvPr/>
        </p:nvSpPr>
        <p:spPr>
          <a:xfrm>
            <a:off x="4742155" y="4227109"/>
            <a:ext cx="2707689" cy="246221"/>
          </a:xfrm>
          <a:prstGeom prst="rect">
            <a:avLst/>
          </a:prstGeom>
          <a:noFill/>
        </p:spPr>
        <p:txBody>
          <a:bodyPr wrap="square" rtlCol="0">
            <a:spAutoFit/>
          </a:bodyPr>
          <a:lstStyle/>
          <a:p>
            <a:r>
              <a:rPr lang="en-US" altLang="zh-CN" sz="1000" dirty="0"/>
              <a:t>Image from [1]</a:t>
            </a:r>
            <a:endParaRPr lang="en-CA" sz="1000" dirty="0"/>
          </a:p>
        </p:txBody>
      </p:sp>
    </p:spTree>
    <p:extLst>
      <p:ext uri="{BB962C8B-B14F-4D97-AF65-F5344CB8AC3E}">
        <p14:creationId xmlns:p14="http://schemas.microsoft.com/office/powerpoint/2010/main" val="28910567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标题 2">
            <a:extLst>
              <a:ext uri="{FF2B5EF4-FFF2-40B4-BE49-F238E27FC236}">
                <a16:creationId xmlns:a16="http://schemas.microsoft.com/office/drawing/2014/main" id="{BD8D32E5-6B59-4BAD-87A9-A84D5BC1BA41}"/>
              </a:ext>
            </a:extLst>
          </p:cNvPr>
          <p:cNvSpPr>
            <a:spLocks noGrp="1"/>
          </p:cNvSpPr>
          <p:nvPr>
            <p:ph type="title"/>
          </p:nvPr>
        </p:nvSpPr>
        <p:spPr>
          <a:xfrm>
            <a:off x="697448" y="1331306"/>
            <a:ext cx="10506456" cy="953576"/>
          </a:xfrm>
        </p:spPr>
        <p:txBody>
          <a:bodyPr vert="horz" lIns="91440" tIns="45720" rIns="91440" bIns="45720" rtlCol="0" anchor="b">
            <a:normAutofit/>
          </a:bodyPr>
          <a:lstStyle/>
          <a:p>
            <a:r>
              <a:rPr lang="en-US" sz="6000" kern="1200">
                <a:solidFill>
                  <a:schemeClr val="tx1"/>
                </a:solidFill>
                <a:latin typeface="+mj-lt"/>
                <a:ea typeface="+mj-ea"/>
                <a:cs typeface="+mj-cs"/>
              </a:rPr>
              <a:t>History of Spark</a:t>
            </a:r>
          </a:p>
        </p:txBody>
      </p:sp>
      <p:sp>
        <p:nvSpPr>
          <p:cNvPr id="15"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 name="矩形 1">
            <a:extLst>
              <a:ext uri="{FF2B5EF4-FFF2-40B4-BE49-F238E27FC236}">
                <a16:creationId xmlns:a16="http://schemas.microsoft.com/office/drawing/2014/main" id="{927BFF5A-51E2-4E26-B84F-B1502392E888}"/>
              </a:ext>
            </a:extLst>
          </p:cNvPr>
          <p:cNvSpPr/>
          <p:nvPr/>
        </p:nvSpPr>
        <p:spPr>
          <a:xfrm>
            <a:off x="841248" y="3337269"/>
            <a:ext cx="10509504" cy="2905686"/>
          </a:xfrm>
          <a:prstGeom prst="rect">
            <a:avLst/>
          </a:prstGeom>
        </p:spPr>
        <p:txBody>
          <a:bodyPr vert="horz" lIns="91440" tIns="45720" rIns="91440" bIns="45720" rtlCol="0">
            <a:normAutofit/>
          </a:bodyPr>
          <a:lstStyle/>
          <a:p>
            <a:pPr indent="-228600">
              <a:lnSpc>
                <a:spcPct val="90000"/>
              </a:lnSpc>
              <a:spcAft>
                <a:spcPts val="600"/>
              </a:spcAft>
              <a:buFont typeface="Arial" panose="020B0604020202020204" pitchFamily="34" charset="0"/>
              <a:buChar char="•"/>
            </a:pPr>
            <a:r>
              <a:rPr lang="en-US" sz="2200"/>
              <a:t>Spark was initially started by </a:t>
            </a:r>
            <a:r>
              <a:rPr lang="en-US" sz="2200" err="1"/>
              <a:t>Matei</a:t>
            </a:r>
            <a:r>
              <a:rPr lang="en-US" sz="2200"/>
              <a:t> </a:t>
            </a:r>
            <a:r>
              <a:rPr lang="en-US" sz="2200" err="1"/>
              <a:t>Zaharia</a:t>
            </a:r>
            <a:r>
              <a:rPr lang="en-US" sz="2200"/>
              <a:t> at UC Berkeley's </a:t>
            </a:r>
            <a:r>
              <a:rPr lang="en-US" sz="2200" err="1"/>
              <a:t>AMPLab</a:t>
            </a:r>
            <a:r>
              <a:rPr lang="en-US" sz="2200"/>
              <a:t> in 2009, and open sourced in 2010 under a BSD license.[2]</a:t>
            </a:r>
          </a:p>
          <a:p>
            <a:pPr indent="-228600">
              <a:lnSpc>
                <a:spcPct val="90000"/>
              </a:lnSpc>
              <a:spcAft>
                <a:spcPts val="600"/>
              </a:spcAft>
              <a:buFont typeface="Arial" panose="020B0604020202020204" pitchFamily="34" charset="0"/>
              <a:buChar char="•"/>
            </a:pPr>
            <a:r>
              <a:rPr lang="en-US" sz="2200"/>
              <a:t>In 2013, the project was donated to the Apache Software Foundation and switched its license to Apache 2.0. In February 2014, Spark became a Top-Level Apache Project.[3]</a:t>
            </a:r>
          </a:p>
          <a:p>
            <a:pPr indent="-228600">
              <a:lnSpc>
                <a:spcPct val="90000"/>
              </a:lnSpc>
              <a:spcAft>
                <a:spcPts val="600"/>
              </a:spcAft>
              <a:buFont typeface="Arial" panose="020B0604020202020204" pitchFamily="34" charset="0"/>
              <a:buChar char="•"/>
            </a:pPr>
            <a:r>
              <a:rPr lang="en-US" sz="2200"/>
              <a:t>In November 2014, Spark founder M. </a:t>
            </a:r>
            <a:r>
              <a:rPr lang="en-US" sz="2200" err="1"/>
              <a:t>Zaharia's</a:t>
            </a:r>
            <a:r>
              <a:rPr lang="en-US" sz="2200"/>
              <a:t> company Databricks set a new world record in large scale sorting using Spark.[4]</a:t>
            </a:r>
          </a:p>
          <a:p>
            <a:pPr indent="-228600">
              <a:lnSpc>
                <a:spcPct val="90000"/>
              </a:lnSpc>
              <a:spcAft>
                <a:spcPts val="600"/>
              </a:spcAft>
              <a:buFont typeface="Arial" panose="020B0604020202020204" pitchFamily="34" charset="0"/>
              <a:buChar char="•"/>
            </a:pPr>
            <a:endParaRPr lang="en-US" sz="2200"/>
          </a:p>
          <a:p>
            <a:pPr indent="-228600">
              <a:lnSpc>
                <a:spcPct val="90000"/>
              </a:lnSpc>
              <a:spcAft>
                <a:spcPts val="600"/>
              </a:spcAft>
              <a:buFont typeface="Arial" panose="020B0604020202020204" pitchFamily="34" charset="0"/>
              <a:buChar char="•"/>
            </a:pPr>
            <a:endParaRPr lang="en-US" sz="2200"/>
          </a:p>
          <a:p>
            <a:pPr indent="-228600">
              <a:lnSpc>
                <a:spcPct val="90000"/>
              </a:lnSpc>
              <a:spcAft>
                <a:spcPts val="600"/>
              </a:spcAft>
              <a:buFont typeface="Arial" panose="020B0604020202020204" pitchFamily="34" charset="0"/>
              <a:buChar char="•"/>
            </a:pPr>
            <a:endParaRPr lang="en-US" sz="2200"/>
          </a:p>
        </p:txBody>
      </p:sp>
    </p:spTree>
    <p:extLst>
      <p:ext uri="{BB962C8B-B14F-4D97-AF65-F5344CB8AC3E}">
        <p14:creationId xmlns:p14="http://schemas.microsoft.com/office/powerpoint/2010/main" val="164465345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F5C40BE9-B369-4F68-97E1-BF083BE30C1C}"/>
              </a:ext>
            </a:extLst>
          </p:cNvPr>
          <p:cNvPicPr>
            <a:picLocks noChangeAspect="1"/>
          </p:cNvPicPr>
          <p:nvPr/>
        </p:nvPicPr>
        <p:blipFill>
          <a:blip r:embed="rId3"/>
          <a:stretch>
            <a:fillRect/>
          </a:stretch>
        </p:blipFill>
        <p:spPr>
          <a:xfrm>
            <a:off x="1138136" y="522030"/>
            <a:ext cx="9056451" cy="4971465"/>
          </a:xfrm>
          <a:prstGeom prst="rect">
            <a:avLst/>
          </a:prstGeom>
        </p:spPr>
      </p:pic>
      <p:sp>
        <p:nvSpPr>
          <p:cNvPr id="3" name="矩形 2">
            <a:extLst>
              <a:ext uri="{FF2B5EF4-FFF2-40B4-BE49-F238E27FC236}">
                <a16:creationId xmlns:a16="http://schemas.microsoft.com/office/drawing/2014/main" id="{72E160B1-746D-46E3-93CB-0EF52E5DE5BE}"/>
              </a:ext>
            </a:extLst>
          </p:cNvPr>
          <p:cNvSpPr/>
          <p:nvPr/>
        </p:nvSpPr>
        <p:spPr>
          <a:xfrm>
            <a:off x="1443243" y="5216496"/>
            <a:ext cx="10650599" cy="276999"/>
          </a:xfrm>
          <a:prstGeom prst="rect">
            <a:avLst/>
          </a:prstGeom>
        </p:spPr>
        <p:txBody>
          <a:bodyPr wrap="square">
            <a:spAutoFit/>
          </a:bodyPr>
          <a:lstStyle/>
          <a:p>
            <a:r>
              <a:rPr lang="en-CA" sz="1200" dirty="0">
                <a:solidFill>
                  <a:srgbClr val="131413"/>
                </a:solidFill>
                <a:latin typeface="PvqsqhTimes-Roman"/>
              </a:rPr>
              <a:t>Image From </a:t>
            </a:r>
            <a:r>
              <a:rPr lang="en-CA" sz="1200" dirty="0" err="1">
                <a:solidFill>
                  <a:srgbClr val="131413"/>
                </a:solidFill>
                <a:latin typeface="PvqsqhTimes-Roman"/>
              </a:rPr>
              <a:t>Zaharia</a:t>
            </a:r>
            <a:r>
              <a:rPr lang="en-CA" sz="1200" dirty="0">
                <a:solidFill>
                  <a:srgbClr val="131413"/>
                </a:solidFill>
                <a:latin typeface="PvqsqhTimes-Roman"/>
              </a:rPr>
              <a:t>, M.: Spark 2.0. Presentation(2016)</a:t>
            </a:r>
            <a:r>
              <a:rPr lang="en-CA" altLang="zh-CN" sz="1200" dirty="0">
                <a:solidFill>
                  <a:srgbClr val="131413"/>
                </a:solidFill>
                <a:latin typeface="PvqsqhTimes-Roman"/>
              </a:rPr>
              <a:t> [6]</a:t>
            </a:r>
            <a:r>
              <a:rPr lang="zh-CN" altLang="en-US" sz="1200" dirty="0">
                <a:solidFill>
                  <a:srgbClr val="131413"/>
                </a:solidFill>
                <a:latin typeface="PvqsqhTimes-Roman"/>
              </a:rPr>
              <a:t> </a:t>
            </a:r>
            <a:endParaRPr lang="en-CA" sz="1200" dirty="0">
              <a:solidFill>
                <a:srgbClr val="131413"/>
              </a:solidFill>
              <a:latin typeface="PvqsqhTimes-Roman"/>
            </a:endParaRPr>
          </a:p>
        </p:txBody>
      </p:sp>
      <p:sp>
        <p:nvSpPr>
          <p:cNvPr id="4" name="矩形 3">
            <a:extLst>
              <a:ext uri="{FF2B5EF4-FFF2-40B4-BE49-F238E27FC236}">
                <a16:creationId xmlns:a16="http://schemas.microsoft.com/office/drawing/2014/main" id="{E5204C1E-04B4-43DB-BA57-30C87D3D5605}"/>
              </a:ext>
            </a:extLst>
          </p:cNvPr>
          <p:cNvSpPr/>
          <p:nvPr/>
        </p:nvSpPr>
        <p:spPr>
          <a:xfrm>
            <a:off x="147103" y="5602926"/>
            <a:ext cx="11689405" cy="646331"/>
          </a:xfrm>
          <a:prstGeom prst="rect">
            <a:avLst/>
          </a:prstGeom>
        </p:spPr>
        <p:txBody>
          <a:bodyPr wrap="square">
            <a:spAutoFit/>
          </a:bodyPr>
          <a:lstStyle/>
          <a:p>
            <a:r>
              <a:rPr lang="en-US" dirty="0"/>
              <a:t>Spark had in excess of 1000 contributors in 2015 making it one of the most active projects in the Apache Software Foundation and one of the most active open source big data projects[5].</a:t>
            </a:r>
          </a:p>
        </p:txBody>
      </p:sp>
    </p:spTree>
    <p:extLst>
      <p:ext uri="{BB962C8B-B14F-4D97-AF65-F5344CB8AC3E}">
        <p14:creationId xmlns:p14="http://schemas.microsoft.com/office/powerpoint/2010/main" val="39572248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590CFC3E-1CA4-480D-81AA-036FEB67C67B}"/>
              </a:ext>
            </a:extLst>
          </p:cNvPr>
          <p:cNvPicPr>
            <a:picLocks noChangeAspect="1"/>
          </p:cNvPicPr>
          <p:nvPr/>
        </p:nvPicPr>
        <p:blipFill>
          <a:blip r:embed="rId3"/>
          <a:stretch>
            <a:fillRect/>
          </a:stretch>
        </p:blipFill>
        <p:spPr>
          <a:xfrm>
            <a:off x="622569" y="0"/>
            <a:ext cx="11240927" cy="6314567"/>
          </a:xfrm>
          <a:prstGeom prst="rect">
            <a:avLst/>
          </a:prstGeom>
        </p:spPr>
      </p:pic>
      <p:sp>
        <p:nvSpPr>
          <p:cNvPr id="3" name="矩形 2">
            <a:extLst>
              <a:ext uri="{FF2B5EF4-FFF2-40B4-BE49-F238E27FC236}">
                <a16:creationId xmlns:a16="http://schemas.microsoft.com/office/drawing/2014/main" id="{9F666E65-E1A2-4BE6-A94F-02D4215EBB83}"/>
              </a:ext>
            </a:extLst>
          </p:cNvPr>
          <p:cNvSpPr/>
          <p:nvPr/>
        </p:nvSpPr>
        <p:spPr>
          <a:xfrm>
            <a:off x="1421245" y="6314567"/>
            <a:ext cx="10148186" cy="246221"/>
          </a:xfrm>
          <a:prstGeom prst="rect">
            <a:avLst/>
          </a:prstGeom>
        </p:spPr>
        <p:txBody>
          <a:bodyPr wrap="square">
            <a:spAutoFit/>
          </a:bodyPr>
          <a:lstStyle/>
          <a:p>
            <a:r>
              <a:rPr lang="en-CA" sz="1000" dirty="0">
                <a:solidFill>
                  <a:srgbClr val="131413"/>
                </a:solidFill>
                <a:latin typeface="PvqsqhTimes-Roman"/>
              </a:rPr>
              <a:t>Image from </a:t>
            </a:r>
            <a:r>
              <a:rPr lang="en-CA" sz="1000" dirty="0" err="1">
                <a:solidFill>
                  <a:srgbClr val="131413"/>
                </a:solidFill>
                <a:latin typeface="PvqsqhTimes-Roman"/>
              </a:rPr>
              <a:t>Zaharia</a:t>
            </a:r>
            <a:r>
              <a:rPr lang="en-CA" sz="1000" dirty="0">
                <a:solidFill>
                  <a:srgbClr val="131413"/>
                </a:solidFill>
                <a:latin typeface="PvqsqhTimes-Roman"/>
              </a:rPr>
              <a:t>, M.: Spark 2.0. Presentation</a:t>
            </a:r>
            <a:r>
              <a:rPr lang="en-CA" altLang="zh-CN" sz="1000" dirty="0">
                <a:solidFill>
                  <a:srgbClr val="131413"/>
                </a:solidFill>
                <a:latin typeface="PvqsqhTimes-Roman"/>
              </a:rPr>
              <a:t> [7]</a:t>
            </a:r>
            <a:r>
              <a:rPr lang="en-CA" sz="1000" dirty="0">
                <a:solidFill>
                  <a:srgbClr val="131413"/>
                </a:solidFill>
                <a:latin typeface="PvqsqhTimes-Roman"/>
              </a:rPr>
              <a:t>. </a:t>
            </a:r>
            <a:endParaRPr lang="en-CA" sz="1000" dirty="0"/>
          </a:p>
        </p:txBody>
      </p:sp>
    </p:spTree>
    <p:extLst>
      <p:ext uri="{BB962C8B-B14F-4D97-AF65-F5344CB8AC3E}">
        <p14:creationId xmlns:p14="http://schemas.microsoft.com/office/powerpoint/2010/main" val="2027665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5EC84B71-462D-496C-AC81-C2BE665A30CE}"/>
              </a:ext>
            </a:extLst>
          </p:cNvPr>
          <p:cNvSpPr>
            <a:spLocks noGrp="1"/>
          </p:cNvSpPr>
          <p:nvPr>
            <p:ph type="title"/>
          </p:nvPr>
        </p:nvSpPr>
        <p:spPr>
          <a:xfrm>
            <a:off x="841248" y="426720"/>
            <a:ext cx="10506456" cy="1919141"/>
          </a:xfrm>
        </p:spPr>
        <p:txBody>
          <a:bodyPr vert="horz" lIns="91440" tIns="45720" rIns="91440" bIns="45720" rtlCol="0" anchor="b">
            <a:normAutofit/>
          </a:bodyPr>
          <a:lstStyle/>
          <a:p>
            <a:r>
              <a:rPr lang="en-US" altLang="zh-CN" sz="6000" kern="1200">
                <a:solidFill>
                  <a:schemeClr val="tx1"/>
                </a:solidFill>
                <a:latin typeface="+mj-lt"/>
                <a:ea typeface="+mj-ea"/>
                <a:cs typeface="+mj-cs"/>
              </a:rPr>
              <a:t>Why Apache Spark</a:t>
            </a:r>
            <a:endParaRPr lang="en-US" sz="6000" kern="1200">
              <a:solidFill>
                <a:schemeClr val="tx1"/>
              </a:solidFill>
              <a:latin typeface="+mj-lt"/>
              <a:ea typeface="+mj-ea"/>
              <a:cs typeface="+mj-cs"/>
            </a:endParaRPr>
          </a:p>
        </p:txBody>
      </p:sp>
      <p:sp>
        <p:nvSpPr>
          <p:cNvPr id="11" name="Rectangle 10">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3" name="Rectangle 12">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4" name="文本框 3">
            <a:extLst>
              <a:ext uri="{FF2B5EF4-FFF2-40B4-BE49-F238E27FC236}">
                <a16:creationId xmlns:a16="http://schemas.microsoft.com/office/drawing/2014/main" id="{256FB9B2-6B2A-4045-989B-0490C044ABF0}"/>
              </a:ext>
            </a:extLst>
          </p:cNvPr>
          <p:cNvSpPr txBox="1"/>
          <p:nvPr/>
        </p:nvSpPr>
        <p:spPr>
          <a:xfrm>
            <a:off x="808041" y="3032967"/>
            <a:ext cx="10509504" cy="2905686"/>
          </a:xfrm>
          <a:prstGeom prst="rect">
            <a:avLst/>
          </a:prstGeom>
        </p:spPr>
        <p:txBody>
          <a:bodyPr vert="horz" lIns="91440" tIns="45720" rIns="91440" bIns="45720" rtlCol="0">
            <a:normAutofit/>
          </a:bodyPr>
          <a:lstStyle/>
          <a:p>
            <a:pPr>
              <a:lnSpc>
                <a:spcPct val="90000"/>
              </a:lnSpc>
              <a:spcAft>
                <a:spcPts val="600"/>
              </a:spcAft>
            </a:pPr>
            <a:endParaRPr lang="en-US" sz="1500" dirty="0"/>
          </a:p>
          <a:p>
            <a:pPr>
              <a:lnSpc>
                <a:spcPct val="90000"/>
              </a:lnSpc>
              <a:spcAft>
                <a:spcPts val="600"/>
              </a:spcAft>
            </a:pPr>
            <a:r>
              <a:rPr lang="en-US" sz="2000" dirty="0"/>
              <a:t>This is a programming model that supports a much wider class of applications than MapReduce, while maintaining its automatic fault tolerance[1]. </a:t>
            </a:r>
          </a:p>
          <a:p>
            <a:pPr indent="-228600">
              <a:lnSpc>
                <a:spcPct val="90000"/>
              </a:lnSpc>
              <a:spcAft>
                <a:spcPts val="600"/>
              </a:spcAft>
              <a:buFont typeface="Arial" panose="020B0604020202020204" pitchFamily="34" charset="0"/>
              <a:buChar char="•"/>
            </a:pPr>
            <a:r>
              <a:rPr lang="en-US" altLang="zh-CN" sz="2000" dirty="0"/>
              <a:t>Process  within the main memory of the worker nodes and prevent the unnecessary operations with the disk; </a:t>
            </a:r>
          </a:p>
          <a:p>
            <a:pPr indent="-228600">
              <a:lnSpc>
                <a:spcPct val="90000"/>
              </a:lnSpc>
              <a:spcAft>
                <a:spcPts val="600"/>
              </a:spcAft>
              <a:buFont typeface="Arial" panose="020B0604020202020204" pitchFamily="34" charset="0"/>
              <a:buChar char="•"/>
            </a:pPr>
            <a:r>
              <a:rPr lang="zh-CN" altLang="zh-CN" sz="2000" dirty="0"/>
              <a:t>P</a:t>
            </a:r>
            <a:r>
              <a:rPr lang="en-US" altLang="zh-CN" sz="2000" dirty="0"/>
              <a:t>ass and transform the task without writing on the disks and minimizing the number of read/write cycles to the disks. </a:t>
            </a:r>
            <a:endParaRPr lang="en-US" sz="2000" dirty="0"/>
          </a:p>
          <a:p>
            <a:pPr indent="-228600">
              <a:lnSpc>
                <a:spcPct val="90000"/>
              </a:lnSpc>
              <a:spcAft>
                <a:spcPts val="600"/>
              </a:spcAft>
              <a:buFont typeface="Arial" panose="020B0604020202020204" pitchFamily="34" charset="0"/>
              <a:buChar char="•"/>
            </a:pPr>
            <a:endParaRPr lang="en-US" sz="1500" dirty="0"/>
          </a:p>
        </p:txBody>
      </p:sp>
    </p:spTree>
    <p:extLst>
      <p:ext uri="{BB962C8B-B14F-4D97-AF65-F5344CB8AC3E}">
        <p14:creationId xmlns:p14="http://schemas.microsoft.com/office/powerpoint/2010/main" val="8462758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BB2B1F0-0DD6-4744-9A46-7A344FB48E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标题 1">
            <a:extLst>
              <a:ext uri="{FF2B5EF4-FFF2-40B4-BE49-F238E27FC236}">
                <a16:creationId xmlns:a16="http://schemas.microsoft.com/office/drawing/2014/main" id="{DB694D27-CB85-47F9-B5A5-66C8BF62BE65}"/>
              </a:ext>
            </a:extLst>
          </p:cNvPr>
          <p:cNvSpPr>
            <a:spLocks noGrp="1"/>
          </p:cNvSpPr>
          <p:nvPr>
            <p:ph type="title"/>
          </p:nvPr>
        </p:nvSpPr>
        <p:spPr>
          <a:xfrm>
            <a:off x="841248" y="426720"/>
            <a:ext cx="10506456" cy="1919141"/>
          </a:xfrm>
        </p:spPr>
        <p:txBody>
          <a:bodyPr vert="horz" lIns="91440" tIns="45720" rIns="91440" bIns="45720" rtlCol="0" anchor="b">
            <a:normAutofit/>
          </a:bodyPr>
          <a:lstStyle/>
          <a:p>
            <a:r>
              <a:rPr lang="en-US" sz="6000" kern="1200">
                <a:solidFill>
                  <a:schemeClr val="tx1"/>
                </a:solidFill>
                <a:latin typeface="+mj-lt"/>
                <a:ea typeface="+mj-ea"/>
                <a:cs typeface="+mj-cs"/>
              </a:rPr>
              <a:t>Compare with Map-reduce</a:t>
            </a:r>
          </a:p>
        </p:txBody>
      </p:sp>
      <p:sp>
        <p:nvSpPr>
          <p:cNvPr id="10" name="Rectangle 9">
            <a:extLst>
              <a:ext uri="{FF2B5EF4-FFF2-40B4-BE49-F238E27FC236}">
                <a16:creationId xmlns:a16="http://schemas.microsoft.com/office/drawing/2014/main" id="{52D502E5-F6B4-4D58-B4AE-FC466FF15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65953" y="2899927"/>
            <a:ext cx="10451592" cy="9144"/>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2" name="Rectangle 11">
            <a:extLst>
              <a:ext uri="{FF2B5EF4-FFF2-40B4-BE49-F238E27FC236}">
                <a16:creationId xmlns:a16="http://schemas.microsoft.com/office/drawing/2014/main" id="{9DECDBF4-02B6-4BB4-B65B-B8107AD6A9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841248" y="2776031"/>
            <a:ext cx="1873457" cy="1371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3" name="文本框 2">
            <a:extLst>
              <a:ext uri="{FF2B5EF4-FFF2-40B4-BE49-F238E27FC236}">
                <a16:creationId xmlns:a16="http://schemas.microsoft.com/office/drawing/2014/main" id="{998BC6AB-E92C-4D3E-92EA-0C09FD58EECD}"/>
              </a:ext>
            </a:extLst>
          </p:cNvPr>
          <p:cNvSpPr txBox="1"/>
          <p:nvPr/>
        </p:nvSpPr>
        <p:spPr>
          <a:xfrm>
            <a:off x="841248" y="3337269"/>
            <a:ext cx="10509504" cy="2905686"/>
          </a:xfrm>
          <a:prstGeom prst="rect">
            <a:avLst/>
          </a:prstGeom>
        </p:spPr>
        <p:txBody>
          <a:bodyPr vert="horz" lIns="91440" tIns="45720" rIns="91440" bIns="45720" rtlCol="0">
            <a:normAutofit lnSpcReduction="10000"/>
          </a:bodyPr>
          <a:lstStyle/>
          <a:p>
            <a:pPr>
              <a:lnSpc>
                <a:spcPct val="90000"/>
              </a:lnSpc>
              <a:spcAft>
                <a:spcPts val="600"/>
              </a:spcAft>
            </a:pPr>
            <a:r>
              <a:rPr lang="en-US" sz="1600" dirty="0"/>
              <a:t>MapReduce is inefficient for multi-pass applications that require low-latency data sharing across multiple parallel operations. These applications are quite common in analytics, and include:</a:t>
            </a:r>
          </a:p>
          <a:p>
            <a:pPr indent="-228600">
              <a:lnSpc>
                <a:spcPct val="90000"/>
              </a:lnSpc>
              <a:spcAft>
                <a:spcPts val="600"/>
              </a:spcAft>
              <a:buFont typeface="Arial" panose="020B0604020202020204" pitchFamily="34" charset="0"/>
              <a:buChar char="•"/>
            </a:pPr>
            <a:endParaRPr lang="en-US" sz="1600" dirty="0"/>
          </a:p>
          <a:p>
            <a:pPr indent="-228600">
              <a:lnSpc>
                <a:spcPct val="90000"/>
              </a:lnSpc>
              <a:spcAft>
                <a:spcPts val="600"/>
              </a:spcAft>
              <a:buFont typeface="Arial" panose="020B0604020202020204" pitchFamily="34" charset="0"/>
              <a:buChar char="•"/>
            </a:pPr>
            <a:r>
              <a:rPr lang="en-US" sz="1600" dirty="0"/>
              <a:t>Iterative algorithms, including many machine learning algorithms and graph algorithms.</a:t>
            </a:r>
          </a:p>
          <a:p>
            <a:pPr indent="-228600">
              <a:lnSpc>
                <a:spcPct val="90000"/>
              </a:lnSpc>
              <a:spcAft>
                <a:spcPts val="600"/>
              </a:spcAft>
              <a:buFont typeface="Arial" panose="020B0604020202020204" pitchFamily="34" charset="0"/>
              <a:buChar char="•"/>
            </a:pPr>
            <a:r>
              <a:rPr lang="en-US" sz="1600" dirty="0"/>
              <a:t>Interactive data mining, where a user would like to load data into RAM across a cluster and query it repeatedly.</a:t>
            </a:r>
          </a:p>
          <a:p>
            <a:pPr indent="-228600">
              <a:lnSpc>
                <a:spcPct val="90000"/>
              </a:lnSpc>
              <a:spcAft>
                <a:spcPts val="600"/>
              </a:spcAft>
              <a:buFont typeface="Arial" panose="020B0604020202020204" pitchFamily="34" charset="0"/>
              <a:buChar char="•"/>
            </a:pPr>
            <a:r>
              <a:rPr lang="en-US" sz="1600" dirty="0"/>
              <a:t>Streaming applications that maintain aggregate state over time. [1]</a:t>
            </a:r>
          </a:p>
          <a:p>
            <a:pPr indent="-228600">
              <a:lnSpc>
                <a:spcPct val="90000"/>
              </a:lnSpc>
              <a:spcAft>
                <a:spcPts val="600"/>
              </a:spcAft>
              <a:buFont typeface="Arial" panose="020B0604020202020204" pitchFamily="34" charset="0"/>
              <a:buChar char="•"/>
            </a:pPr>
            <a:endParaRPr lang="en-US" sz="1600" dirty="0"/>
          </a:p>
          <a:p>
            <a:pPr>
              <a:lnSpc>
                <a:spcPct val="90000"/>
              </a:lnSpc>
              <a:spcAft>
                <a:spcPts val="600"/>
              </a:spcAft>
            </a:pPr>
            <a:r>
              <a:rPr lang="en-US" sz="1600" dirty="0"/>
              <a:t>Traditional MapReduce and DAG engines are suboptimal for these applications because they are based on acyclic data flow: an application has to run as a series of distinct jobs, each of which reads data from stable storage (e.g. a distributed file system) and writes it back to stable storage. They incur significant cost loading the data on each step and writing it back to replicated storage.[1]</a:t>
            </a:r>
          </a:p>
          <a:p>
            <a:pPr indent="-228600">
              <a:lnSpc>
                <a:spcPct val="90000"/>
              </a:lnSpc>
              <a:spcAft>
                <a:spcPts val="600"/>
              </a:spcAft>
              <a:buFont typeface="Arial" panose="020B0604020202020204" pitchFamily="34" charset="0"/>
              <a:buChar char="•"/>
            </a:pPr>
            <a:endParaRPr lang="en-US" sz="1400" dirty="0"/>
          </a:p>
        </p:txBody>
      </p:sp>
    </p:spTree>
    <p:extLst>
      <p:ext uri="{BB962C8B-B14F-4D97-AF65-F5344CB8AC3E}">
        <p14:creationId xmlns:p14="http://schemas.microsoft.com/office/powerpoint/2010/main" val="1718924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10">
            <a:extLst>
              <a:ext uri="{FF2B5EF4-FFF2-40B4-BE49-F238E27FC236}">
                <a16:creationId xmlns:a16="http://schemas.microsoft.com/office/drawing/2014/main" id="{5DCB5928-DC7D-4612-9922-441966E1562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24" name="Freeform: Shape 12">
            <a:extLst>
              <a:ext uri="{FF2B5EF4-FFF2-40B4-BE49-F238E27FC236}">
                <a16:creationId xmlns:a16="http://schemas.microsoft.com/office/drawing/2014/main" id="{682C1161-1736-45EC-99B7-33F3CAE9D5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rgbClr val="EFEFEF"/>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5" name="Freeform: Shape 14">
            <a:extLst>
              <a:ext uri="{FF2B5EF4-FFF2-40B4-BE49-F238E27FC236}">
                <a16:creationId xmlns:a16="http://schemas.microsoft.com/office/drawing/2014/main" id="{84D4DDB8-B68F-45B0-9F62-C4279996F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文本框 3">
            <a:extLst>
              <a:ext uri="{FF2B5EF4-FFF2-40B4-BE49-F238E27FC236}">
                <a16:creationId xmlns:a16="http://schemas.microsoft.com/office/drawing/2014/main" id="{8D1C51F4-C9A9-4706-8BEF-A6A698A91819}"/>
              </a:ext>
            </a:extLst>
          </p:cNvPr>
          <p:cNvSpPr txBox="1"/>
          <p:nvPr/>
        </p:nvSpPr>
        <p:spPr>
          <a:xfrm>
            <a:off x="368808" y="1476244"/>
            <a:ext cx="4023360" cy="3805876"/>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3200" kern="1200">
                <a:solidFill>
                  <a:schemeClr val="tx1"/>
                </a:solidFill>
                <a:latin typeface="+mj-lt"/>
                <a:ea typeface="+mj-ea"/>
                <a:cs typeface="+mj-cs"/>
              </a:rPr>
              <a:t>Speed comparison: </a:t>
            </a:r>
          </a:p>
          <a:p>
            <a:pPr>
              <a:lnSpc>
                <a:spcPct val="90000"/>
              </a:lnSpc>
              <a:spcBef>
                <a:spcPct val="0"/>
              </a:spcBef>
              <a:spcAft>
                <a:spcPts val="600"/>
              </a:spcAft>
            </a:pPr>
            <a:r>
              <a:rPr lang="en-US" sz="1600" kern="1200">
                <a:solidFill>
                  <a:schemeClr val="tx1"/>
                </a:solidFill>
                <a:latin typeface="+mj-lt"/>
                <a:ea typeface="+mj-ea"/>
                <a:cs typeface="+mj-cs"/>
              </a:rPr>
              <a:t>Spark sorted 100 TB of data on disk in 23 minutes. In comparison, the previous world record set by </a:t>
            </a:r>
            <a:r>
              <a:rPr lang="en-US" sz="1600" kern="1200">
                <a:solidFill>
                  <a:schemeClr val="tx1"/>
                </a:solidFill>
                <a:latin typeface="+mj-lt"/>
                <a:ea typeface="+mj-ea"/>
                <a:cs typeface="+mj-cs"/>
                <a:hlinkClick r:id="rId3" tooltip="Glossary: Hadoop"/>
              </a:rPr>
              <a:t>Hadoop</a:t>
            </a:r>
            <a:r>
              <a:rPr lang="en-US" sz="1600" kern="1200">
                <a:solidFill>
                  <a:schemeClr val="tx1"/>
                </a:solidFill>
                <a:latin typeface="+mj-lt"/>
                <a:ea typeface="+mj-ea"/>
                <a:cs typeface="+mj-cs"/>
              </a:rPr>
              <a:t> </a:t>
            </a:r>
            <a:r>
              <a:rPr lang="en-US" sz="1600" kern="1200" err="1">
                <a:solidFill>
                  <a:schemeClr val="tx1"/>
                </a:solidFill>
                <a:latin typeface="+mj-lt"/>
                <a:ea typeface="+mj-ea"/>
                <a:cs typeface="+mj-cs"/>
              </a:rPr>
              <a:t>MapReduce</a:t>
            </a:r>
            <a:r>
              <a:rPr lang="en-US" sz="1600" kern="1200">
                <a:solidFill>
                  <a:schemeClr val="tx1"/>
                </a:solidFill>
                <a:latin typeface="+mj-lt"/>
                <a:ea typeface="+mj-ea"/>
                <a:cs typeface="+mj-cs"/>
              </a:rPr>
              <a:t> used 2100 machines and took 72 minutes. This means that Apache Spark sorted the same data </a:t>
            </a:r>
            <a:r>
              <a:rPr lang="en-US" sz="1600" b="1" kern="1200">
                <a:solidFill>
                  <a:schemeClr val="tx1"/>
                </a:solidFill>
                <a:latin typeface="+mj-lt"/>
                <a:ea typeface="+mj-ea"/>
                <a:cs typeface="+mj-cs"/>
              </a:rPr>
              <a:t>3X faster</a:t>
            </a:r>
            <a:r>
              <a:rPr lang="en-US" sz="1600" kern="1200">
                <a:solidFill>
                  <a:schemeClr val="tx1"/>
                </a:solidFill>
                <a:latin typeface="+mj-lt"/>
                <a:ea typeface="+mj-ea"/>
                <a:cs typeface="+mj-cs"/>
              </a:rPr>
              <a:t> using </a:t>
            </a:r>
            <a:r>
              <a:rPr lang="en-US" sz="1600" b="1" kern="1200">
                <a:solidFill>
                  <a:schemeClr val="tx1"/>
                </a:solidFill>
                <a:latin typeface="+mj-lt"/>
                <a:ea typeface="+mj-ea"/>
                <a:cs typeface="+mj-cs"/>
              </a:rPr>
              <a:t>10X fewer machines</a:t>
            </a:r>
            <a:r>
              <a:rPr lang="en-US" sz="1600" kern="1200">
                <a:solidFill>
                  <a:schemeClr val="tx1"/>
                </a:solidFill>
                <a:latin typeface="+mj-lt"/>
                <a:ea typeface="+mj-ea"/>
                <a:cs typeface="+mj-cs"/>
              </a:rPr>
              <a:t>. All the sorting took place on disk (HDFS), without using Spark’s in-memory cache. [9] </a:t>
            </a:r>
          </a:p>
          <a:p>
            <a:pPr>
              <a:lnSpc>
                <a:spcPct val="90000"/>
              </a:lnSpc>
              <a:spcBef>
                <a:spcPct val="0"/>
              </a:spcBef>
              <a:spcAft>
                <a:spcPts val="600"/>
              </a:spcAft>
            </a:pPr>
            <a:endParaRPr lang="en-US" sz="1600" kern="1200">
              <a:solidFill>
                <a:schemeClr val="tx1"/>
              </a:solidFill>
              <a:latin typeface="+mj-lt"/>
              <a:ea typeface="+mj-ea"/>
              <a:cs typeface="+mj-cs"/>
            </a:endParaRPr>
          </a:p>
          <a:p>
            <a:pPr>
              <a:lnSpc>
                <a:spcPct val="90000"/>
              </a:lnSpc>
              <a:spcBef>
                <a:spcPct val="0"/>
              </a:spcBef>
              <a:spcAft>
                <a:spcPts val="600"/>
              </a:spcAft>
            </a:pPr>
            <a:endParaRPr lang="en-US" sz="1600" kern="1200">
              <a:solidFill>
                <a:schemeClr val="tx1"/>
              </a:solidFill>
              <a:latin typeface="+mj-lt"/>
              <a:ea typeface="+mj-ea"/>
              <a:cs typeface="+mj-cs"/>
            </a:endParaRPr>
          </a:p>
          <a:p>
            <a:pPr>
              <a:lnSpc>
                <a:spcPct val="90000"/>
              </a:lnSpc>
              <a:spcBef>
                <a:spcPct val="0"/>
              </a:spcBef>
              <a:spcAft>
                <a:spcPts val="600"/>
              </a:spcAft>
            </a:pPr>
            <a:endParaRPr lang="en-US" sz="1600" kern="1200">
              <a:solidFill>
                <a:schemeClr val="tx1"/>
              </a:solidFill>
              <a:latin typeface="+mj-lt"/>
              <a:ea typeface="+mj-ea"/>
              <a:cs typeface="+mj-cs"/>
            </a:endParaRPr>
          </a:p>
        </p:txBody>
      </p:sp>
      <p:sp>
        <p:nvSpPr>
          <p:cNvPr id="26" name="Rectangle 16">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7" name="Rectangle 18">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5" name="图片 4">
            <a:extLst>
              <a:ext uri="{FF2B5EF4-FFF2-40B4-BE49-F238E27FC236}">
                <a16:creationId xmlns:a16="http://schemas.microsoft.com/office/drawing/2014/main" id="{993E6255-0861-47B1-8B46-082CF0A67596}"/>
              </a:ext>
            </a:extLst>
          </p:cNvPr>
          <p:cNvPicPr>
            <a:picLocks noChangeAspect="1"/>
          </p:cNvPicPr>
          <p:nvPr/>
        </p:nvPicPr>
        <p:blipFill>
          <a:blip r:embed="rId4"/>
          <a:stretch>
            <a:fillRect/>
          </a:stretch>
        </p:blipFill>
        <p:spPr>
          <a:xfrm>
            <a:off x="5165414" y="1273545"/>
            <a:ext cx="6657778" cy="4310910"/>
          </a:xfrm>
          <a:prstGeom prst="rect">
            <a:avLst/>
          </a:prstGeom>
        </p:spPr>
      </p:pic>
      <p:sp>
        <p:nvSpPr>
          <p:cNvPr id="7" name="矩形 6">
            <a:extLst>
              <a:ext uri="{FF2B5EF4-FFF2-40B4-BE49-F238E27FC236}">
                <a16:creationId xmlns:a16="http://schemas.microsoft.com/office/drawing/2014/main" id="{9EE9CFD9-3C0E-4241-A36A-30CED772E3E9}"/>
              </a:ext>
            </a:extLst>
          </p:cNvPr>
          <p:cNvSpPr/>
          <p:nvPr/>
        </p:nvSpPr>
        <p:spPr>
          <a:xfrm>
            <a:off x="5165414" y="2199228"/>
            <a:ext cx="6657778" cy="379379"/>
          </a:xfrm>
          <a:prstGeom prst="rect">
            <a:avLst/>
          </a:prstGeom>
          <a:noFill/>
          <a:ln w="1905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CA"/>
          </a:p>
        </p:txBody>
      </p:sp>
      <p:sp>
        <p:nvSpPr>
          <p:cNvPr id="2" name="文本框 1">
            <a:extLst>
              <a:ext uri="{FF2B5EF4-FFF2-40B4-BE49-F238E27FC236}">
                <a16:creationId xmlns:a16="http://schemas.microsoft.com/office/drawing/2014/main" id="{203DB7E4-2D51-41E9-9798-0747EE403F9B}"/>
              </a:ext>
            </a:extLst>
          </p:cNvPr>
          <p:cNvSpPr txBox="1"/>
          <p:nvPr/>
        </p:nvSpPr>
        <p:spPr>
          <a:xfrm>
            <a:off x="5237519" y="5584455"/>
            <a:ext cx="3453414" cy="246221"/>
          </a:xfrm>
          <a:prstGeom prst="rect">
            <a:avLst/>
          </a:prstGeom>
          <a:noFill/>
        </p:spPr>
        <p:txBody>
          <a:bodyPr wrap="square" rtlCol="0">
            <a:spAutoFit/>
          </a:bodyPr>
          <a:lstStyle/>
          <a:p>
            <a:r>
              <a:rPr lang="en-CA" sz="1000" i="1" dirty="0"/>
              <a:t>Image from reference [9]</a:t>
            </a:r>
          </a:p>
        </p:txBody>
      </p:sp>
    </p:spTree>
    <p:extLst>
      <p:ext uri="{BB962C8B-B14F-4D97-AF65-F5344CB8AC3E}">
        <p14:creationId xmlns:p14="http://schemas.microsoft.com/office/powerpoint/2010/main" val="173831354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TotalTime>
  <Words>1919</Words>
  <Application>Microsoft Office PowerPoint</Application>
  <PresentationFormat>宽屏</PresentationFormat>
  <Paragraphs>415</Paragraphs>
  <Slides>27</Slides>
  <Notes>15</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27</vt:i4>
      </vt:variant>
    </vt:vector>
  </HeadingPairs>
  <TitlesOfParts>
    <vt:vector size="32" baseType="lpstr">
      <vt:lpstr>PvqsqhTimes-Roman</vt:lpstr>
      <vt:lpstr>Arial</vt:lpstr>
      <vt:lpstr>Calibri</vt:lpstr>
      <vt:lpstr>Calibri Light</vt:lpstr>
      <vt:lpstr>Office Theme</vt:lpstr>
      <vt:lpstr>Data 604: Apache Spark</vt:lpstr>
      <vt:lpstr>Our Research Objective</vt:lpstr>
      <vt:lpstr>What is Apache Spark</vt:lpstr>
      <vt:lpstr>History of Spark</vt:lpstr>
      <vt:lpstr>PowerPoint 演示文稿</vt:lpstr>
      <vt:lpstr>PowerPoint 演示文稿</vt:lpstr>
      <vt:lpstr>Why Apache Spark</vt:lpstr>
      <vt:lpstr>Compare with Map-reduce</vt:lpstr>
      <vt:lpstr>PowerPoint 演示文稿</vt:lpstr>
      <vt:lpstr>PowerPoint 演示文稿</vt:lpstr>
      <vt:lpstr>Apache Spark   - Main Components</vt:lpstr>
      <vt:lpstr>Apache Spark High Level Performance Architechture </vt:lpstr>
      <vt:lpstr>RDD</vt:lpstr>
      <vt:lpstr>RDD Transformations</vt:lpstr>
      <vt:lpstr>RDD Actions</vt:lpstr>
      <vt:lpstr>Architecture and work process</vt:lpstr>
      <vt:lpstr>Interactive Activity</vt:lpstr>
      <vt:lpstr>Group Task #1 – Distribute and Execute</vt:lpstr>
      <vt:lpstr>Group Task #2 – Transform, &amp; Execute</vt:lpstr>
      <vt:lpstr>Group Task #3 – Persist, Transform, &amp; Execute</vt:lpstr>
      <vt:lpstr>Group Task #4 – Persist, Execute, Execute</vt:lpstr>
      <vt:lpstr>Group Task #5 – Failure, Recover, Execute</vt:lpstr>
      <vt:lpstr>Group Task #5 – Failure, Recover, Execute (cont’d)</vt:lpstr>
      <vt:lpstr>Demonstration</vt:lpstr>
      <vt:lpstr>Spark Cluster Details</vt:lpstr>
      <vt:lpstr>Spark Tutorial Platform</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604: Apache Spark</dc:title>
  <dc:creator>Yuyao Chen</dc:creator>
  <cp:lastModifiedBy>Yuyao Chen</cp:lastModifiedBy>
  <cp:revision>7</cp:revision>
  <dcterms:created xsi:type="dcterms:W3CDTF">2019-11-25T18:29:43Z</dcterms:created>
  <dcterms:modified xsi:type="dcterms:W3CDTF">2019-11-26T20:30:12Z</dcterms:modified>
</cp:coreProperties>
</file>

<file path=docProps/thumbnail.jpeg>
</file>